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Lst>
  <p:notesMasterIdLst>
    <p:notesMasterId r:id="rId24"/>
  </p:notesMasterIdLst>
  <p:sldIdLst>
    <p:sldId id="388" r:id="rId4"/>
    <p:sldId id="256" r:id="rId5"/>
    <p:sldId id="259" r:id="rId6"/>
    <p:sldId id="260" r:id="rId7"/>
    <p:sldId id="368" r:id="rId8"/>
    <p:sldId id="371" r:id="rId9"/>
    <p:sldId id="372" r:id="rId10"/>
    <p:sldId id="373" r:id="rId11"/>
    <p:sldId id="369" r:id="rId12"/>
    <p:sldId id="386" r:id="rId13"/>
    <p:sldId id="376" r:id="rId14"/>
    <p:sldId id="378" r:id="rId15"/>
    <p:sldId id="377" r:id="rId16"/>
    <p:sldId id="379" r:id="rId17"/>
    <p:sldId id="380" r:id="rId18"/>
    <p:sldId id="381" r:id="rId19"/>
    <p:sldId id="382" r:id="rId20"/>
    <p:sldId id="383" r:id="rId21"/>
    <p:sldId id="385" r:id="rId22"/>
    <p:sldId id="3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76B"/>
    <a:srgbClr val="0094C8"/>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85945" autoAdjust="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2D5B6-F964-478B-99CD-29828AD131E5}" type="datetimeFigureOut">
              <a:rPr lang="en-IE" smtClean="0"/>
              <a:t>17/01/2019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7F343-54EC-4F04-8C26-8F711D4037CC}" type="slidenum">
              <a:rPr lang="en-IE" smtClean="0"/>
              <a:t>‹#›</a:t>
            </a:fld>
            <a:endParaRPr lang="en-IE"/>
          </a:p>
        </p:txBody>
      </p:sp>
    </p:spTree>
    <p:extLst>
      <p:ext uri="{BB962C8B-B14F-4D97-AF65-F5344CB8AC3E}">
        <p14:creationId xmlns:p14="http://schemas.microsoft.com/office/powerpoint/2010/main" val="1495450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5</a:t>
            </a:fld>
            <a:endParaRPr lang="en-IE"/>
          </a:p>
        </p:txBody>
      </p:sp>
    </p:spTree>
    <p:extLst>
      <p:ext uri="{BB962C8B-B14F-4D97-AF65-F5344CB8AC3E}">
        <p14:creationId xmlns:p14="http://schemas.microsoft.com/office/powerpoint/2010/main" val="139096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19</a:t>
            </a:fld>
            <a:endParaRPr lang="en-IE"/>
          </a:p>
        </p:txBody>
      </p:sp>
    </p:spTree>
    <p:extLst>
      <p:ext uri="{BB962C8B-B14F-4D97-AF65-F5344CB8AC3E}">
        <p14:creationId xmlns:p14="http://schemas.microsoft.com/office/powerpoint/2010/main" val="3946672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20</a:t>
            </a:fld>
            <a:endParaRPr lang="en-IE"/>
          </a:p>
        </p:txBody>
      </p:sp>
    </p:spTree>
    <p:extLst>
      <p:ext uri="{BB962C8B-B14F-4D97-AF65-F5344CB8AC3E}">
        <p14:creationId xmlns:p14="http://schemas.microsoft.com/office/powerpoint/2010/main" val="243474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6</a:t>
            </a:fld>
            <a:endParaRPr lang="en-IN"/>
          </a:p>
        </p:txBody>
      </p:sp>
    </p:spTree>
    <p:extLst>
      <p:ext uri="{BB962C8B-B14F-4D97-AF65-F5344CB8AC3E}">
        <p14:creationId xmlns:p14="http://schemas.microsoft.com/office/powerpoint/2010/main" val="246055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11</a:t>
            </a:fld>
            <a:endParaRPr lang="en-IE"/>
          </a:p>
        </p:txBody>
      </p:sp>
    </p:spTree>
    <p:extLst>
      <p:ext uri="{BB962C8B-B14F-4D97-AF65-F5344CB8AC3E}">
        <p14:creationId xmlns:p14="http://schemas.microsoft.com/office/powerpoint/2010/main" val="248929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12</a:t>
            </a:fld>
            <a:endParaRPr lang="en-IE"/>
          </a:p>
        </p:txBody>
      </p:sp>
    </p:spTree>
    <p:extLst>
      <p:ext uri="{BB962C8B-B14F-4D97-AF65-F5344CB8AC3E}">
        <p14:creationId xmlns:p14="http://schemas.microsoft.com/office/powerpoint/2010/main" val="191281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13</a:t>
            </a:fld>
            <a:endParaRPr lang="en-IE"/>
          </a:p>
        </p:txBody>
      </p:sp>
    </p:spTree>
    <p:extLst>
      <p:ext uri="{BB962C8B-B14F-4D97-AF65-F5344CB8AC3E}">
        <p14:creationId xmlns:p14="http://schemas.microsoft.com/office/powerpoint/2010/main" val="2472892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15</a:t>
            </a:fld>
            <a:endParaRPr lang="en-IE"/>
          </a:p>
        </p:txBody>
      </p:sp>
    </p:spTree>
    <p:extLst>
      <p:ext uri="{BB962C8B-B14F-4D97-AF65-F5344CB8AC3E}">
        <p14:creationId xmlns:p14="http://schemas.microsoft.com/office/powerpoint/2010/main" val="1624474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16</a:t>
            </a:fld>
            <a:endParaRPr lang="en-IE"/>
          </a:p>
        </p:txBody>
      </p:sp>
    </p:spTree>
    <p:extLst>
      <p:ext uri="{BB962C8B-B14F-4D97-AF65-F5344CB8AC3E}">
        <p14:creationId xmlns:p14="http://schemas.microsoft.com/office/powerpoint/2010/main" val="179547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17</a:t>
            </a:fld>
            <a:endParaRPr lang="en-IE"/>
          </a:p>
        </p:txBody>
      </p:sp>
    </p:spTree>
    <p:extLst>
      <p:ext uri="{BB962C8B-B14F-4D97-AF65-F5344CB8AC3E}">
        <p14:creationId xmlns:p14="http://schemas.microsoft.com/office/powerpoint/2010/main" val="959171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8C7F343-54EC-4F04-8C26-8F711D4037CC}" type="slidenum">
              <a:rPr lang="en-IE" smtClean="0"/>
              <a:t>18</a:t>
            </a:fld>
            <a:endParaRPr lang="en-IE"/>
          </a:p>
        </p:txBody>
      </p:sp>
    </p:spTree>
    <p:extLst>
      <p:ext uri="{BB962C8B-B14F-4D97-AF65-F5344CB8AC3E}">
        <p14:creationId xmlns:p14="http://schemas.microsoft.com/office/powerpoint/2010/main" val="362711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699A-8A32-4D1E-B951-3E96609C0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59C165-FB12-41EF-9ACE-B4C3BEF09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7A0633-78FB-45B8-A941-24BFBF189382}"/>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832FDAD3-6269-46BD-A2FF-D39A6D88E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53BE36-21FF-4379-A31A-BFF0B4E66C63}"/>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56492378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AE37-EBFD-4232-B1FC-C408F365B1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E6C6D1-683C-4E15-B856-B57FBF16C7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1AF2EF-2104-4A39-A6C5-166903097316}"/>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0EF74DC7-D6CD-4A8E-ADBC-4C1FECD120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44D836-6829-4A6C-A429-613CFC439564}"/>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170848201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正方形/長方形 31"/>
          <p:cNvSpPr/>
          <p:nvPr userDrawn="1"/>
        </p:nvSpPr>
        <p:spPr>
          <a:xfrm>
            <a:off x="0" y="0"/>
            <a:ext cx="12192000" cy="3429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15" hasCustomPrompt="1"/>
          </p:nvPr>
        </p:nvSpPr>
        <p:spPr>
          <a:xfrm>
            <a:off x="484889" y="818710"/>
            <a:ext cx="11222221" cy="1639492"/>
          </a:xfrm>
        </p:spPr>
        <p:txBody>
          <a:bodyPr anchor="b">
            <a:noAutofit/>
          </a:bodyPr>
          <a:lstStyle>
            <a:lvl1pPr algn="ctr">
              <a:lnSpc>
                <a:spcPct val="100000"/>
              </a:lnSpc>
              <a:spcBef>
                <a:spcPts val="0"/>
              </a:spcBef>
              <a:defRPr sz="10001" spc="400" baseline="0">
                <a:solidFill>
                  <a:schemeClr val="bg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2" hasCustomPrompt="1"/>
          </p:nvPr>
        </p:nvSpPr>
        <p:spPr>
          <a:xfrm>
            <a:off x="484890" y="2270292"/>
            <a:ext cx="11222221" cy="660074"/>
          </a:xfrm>
        </p:spPr>
        <p:txBody>
          <a:bodyPr anchor="ctr">
            <a:noAutofit/>
          </a:bodyPr>
          <a:lstStyle>
            <a:lvl1pPr algn="ctr">
              <a:lnSpc>
                <a:spcPct val="100000"/>
              </a:lnSpc>
              <a:spcBef>
                <a:spcPts val="0"/>
              </a:spcBef>
              <a:defRPr sz="2400" spc="1000" baseline="0">
                <a:solidFill>
                  <a:schemeClr val="bg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2135217"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36" name="テキスト プレースホルダー 11"/>
          <p:cNvSpPr>
            <a:spLocks noGrp="1"/>
          </p:cNvSpPr>
          <p:nvPr>
            <p:ph type="body" sz="quarter" idx="16" hasCustomPrompt="1"/>
          </p:nvPr>
        </p:nvSpPr>
        <p:spPr>
          <a:xfrm>
            <a:off x="1085009"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17" hasCustomPrompt="1"/>
          </p:nvPr>
        </p:nvSpPr>
        <p:spPr>
          <a:xfrm>
            <a:off x="1085009"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38" name="図プレースホルダー 7"/>
          <p:cNvSpPr>
            <a:spLocks noGrp="1"/>
          </p:cNvSpPr>
          <p:nvPr>
            <p:ph type="pic" sz="quarter" idx="23" hasCustomPrompt="1"/>
          </p:nvPr>
        </p:nvSpPr>
        <p:spPr>
          <a:xfrm>
            <a:off x="5585899"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39" name="テキスト プレースホルダー 11"/>
          <p:cNvSpPr>
            <a:spLocks noGrp="1"/>
          </p:cNvSpPr>
          <p:nvPr>
            <p:ph type="body" sz="quarter" idx="24" hasCustomPrompt="1"/>
          </p:nvPr>
        </p:nvSpPr>
        <p:spPr>
          <a:xfrm>
            <a:off x="4535691"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5" hasCustomPrompt="1"/>
          </p:nvPr>
        </p:nvSpPr>
        <p:spPr>
          <a:xfrm>
            <a:off x="4535691"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41" name="図プレースホルダー 7"/>
          <p:cNvSpPr>
            <a:spLocks noGrp="1"/>
          </p:cNvSpPr>
          <p:nvPr>
            <p:ph type="pic" sz="quarter" idx="26" hasCustomPrompt="1"/>
          </p:nvPr>
        </p:nvSpPr>
        <p:spPr>
          <a:xfrm>
            <a:off x="9036582"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42" name="テキスト プレースホルダー 11"/>
          <p:cNvSpPr>
            <a:spLocks noGrp="1"/>
          </p:cNvSpPr>
          <p:nvPr>
            <p:ph type="body" sz="quarter" idx="27" hasCustomPrompt="1"/>
          </p:nvPr>
        </p:nvSpPr>
        <p:spPr>
          <a:xfrm>
            <a:off x="7986374"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28" hasCustomPrompt="1"/>
          </p:nvPr>
        </p:nvSpPr>
        <p:spPr>
          <a:xfrm>
            <a:off x="7986374"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19823663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8"/>
          <p:cNvSpPr>
            <a:spLocks noGrp="1"/>
          </p:cNvSpPr>
          <p:nvPr>
            <p:ph type="pic" sz="quarter" idx="12" hasCustomPrompt="1"/>
          </p:nvPr>
        </p:nvSpPr>
        <p:spPr>
          <a:xfrm>
            <a:off x="0" y="0"/>
            <a:ext cx="12192000" cy="4389107"/>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14" hasCustomPrompt="1"/>
          </p:nvPr>
        </p:nvSpPr>
        <p:spPr>
          <a:xfrm>
            <a:off x="0" y="2708860"/>
            <a:ext cx="12192000" cy="510117"/>
          </a:xfrm>
          <a:solidFill>
            <a:schemeClr val="accent1">
              <a:alpha val="69000"/>
            </a:schemeClr>
          </a:solidFill>
        </p:spPr>
        <p:txBody>
          <a:bodyPr/>
          <a:lstStyle/>
          <a:p>
            <a:pPr lvl="0"/>
            <a:r>
              <a:rPr kumimoji="1" lang="en-US" altLang="ja-JP" dirty="0"/>
              <a:t> </a:t>
            </a:r>
            <a:endParaRPr kumimoji="1" lang="ja-JP" altLang="en-US" dirty="0"/>
          </a:p>
        </p:txBody>
      </p:sp>
      <p:sp>
        <p:nvSpPr>
          <p:cNvPr id="14" name="テキスト プレースホルダー 12"/>
          <p:cNvSpPr>
            <a:spLocks noGrp="1"/>
          </p:cNvSpPr>
          <p:nvPr>
            <p:ph type="body" sz="quarter" idx="15" hasCustomPrompt="1"/>
          </p:nvPr>
        </p:nvSpPr>
        <p:spPr>
          <a:xfrm>
            <a:off x="0" y="3219301"/>
            <a:ext cx="12192000" cy="1169806"/>
          </a:xfrm>
          <a:solidFill>
            <a:schemeClr val="tx2">
              <a:alpha val="69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3" hasCustomPrompt="1"/>
          </p:nvPr>
        </p:nvSpPr>
        <p:spPr>
          <a:xfrm>
            <a:off x="874535" y="548680"/>
            <a:ext cx="2460919" cy="3838010"/>
          </a:xfrm>
          <a:blipFill dpi="0" rotWithShape="1">
            <a:blip r:embed="rId2"/>
            <a:srcRect/>
            <a:stretch>
              <a:fillRect b="-27424"/>
            </a:stretch>
          </a:blipFill>
        </p:spPr>
        <p:txBody>
          <a:body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17" hasCustomPrompt="1"/>
          </p:nvPr>
        </p:nvSpPr>
        <p:spPr>
          <a:xfrm>
            <a:off x="3425471" y="2701764"/>
            <a:ext cx="8281639" cy="515469"/>
          </a:xfrm>
        </p:spPr>
        <p:txBody>
          <a:bodyPr anchor="t">
            <a:noAutofit/>
          </a:bodyPr>
          <a:lstStyle>
            <a:lvl1pPr algn="l">
              <a:lnSpc>
                <a:spcPct val="120000"/>
              </a:lnSpc>
              <a:defRPr sz="21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6" hasCustomPrompt="1"/>
          </p:nvPr>
        </p:nvSpPr>
        <p:spPr>
          <a:xfrm>
            <a:off x="3425471" y="3253573"/>
            <a:ext cx="8281639" cy="1105531"/>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22" name="図プレースホルダー 21"/>
          <p:cNvSpPr>
            <a:spLocks noGrp="1"/>
          </p:cNvSpPr>
          <p:nvPr>
            <p:ph type="pic" sz="quarter" idx="40" hasCustomPrompt="1"/>
          </p:nvPr>
        </p:nvSpPr>
        <p:spPr>
          <a:xfrm>
            <a:off x="1055036" y="1178511"/>
            <a:ext cx="2099916" cy="3210983"/>
          </a:xfrm>
        </p:spPr>
        <p:txBody>
          <a:bodyPr/>
          <a:lstStyle>
            <a:lvl1pPr>
              <a:defRPr/>
            </a:lvl1pPr>
          </a:lstStyle>
          <a:p>
            <a:r>
              <a:rPr kumimoji="1" lang="en-US" altLang="ja-JP" dirty="0"/>
              <a:t>Add an image</a:t>
            </a:r>
            <a:endParaRPr kumimoji="1" lang="ja-JP" altLang="en-US" dirty="0"/>
          </a:p>
        </p:txBody>
      </p:sp>
      <p:sp>
        <p:nvSpPr>
          <p:cNvPr id="24"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25" name="直線コネクタ 24"/>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30146344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9839" y="2194554"/>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4795" y="2481740"/>
            <a:ext cx="1219200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正方形/長方形 4"/>
          <p:cNvSpPr/>
          <p:nvPr userDrawn="1"/>
        </p:nvSpPr>
        <p:spPr>
          <a:xfrm>
            <a:off x="0" y="0"/>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1" y="278650"/>
            <a:ext cx="1218216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a:t> Add an image</a:t>
            </a:r>
            <a:endParaRPr kumimoji="1" lang="ja-JP" altLang="en-US" dirty="0"/>
          </a:p>
        </p:txBody>
      </p:sp>
      <p:sp>
        <p:nvSpPr>
          <p:cNvPr id="11"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6" name="直線コネクタ 1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6100680" y="784950"/>
            <a:ext cx="5666442" cy="963864"/>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6100680" y="398664"/>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40" hasCustomPrompt="1"/>
          </p:nvPr>
        </p:nvSpPr>
        <p:spPr>
          <a:xfrm>
            <a:off x="399552" y="3008953"/>
            <a:ext cx="5666442" cy="930104"/>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1" hasCustomPrompt="1"/>
          </p:nvPr>
        </p:nvSpPr>
        <p:spPr>
          <a:xfrm>
            <a:off x="399552" y="2622667"/>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92584339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6950640" cy="4389107"/>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a:t>Add an image</a:t>
            </a:r>
            <a:endParaRPr kumimoji="1" lang="ja-JP" altLang="en-US" dirty="0"/>
          </a:p>
        </p:txBody>
      </p:sp>
      <p:sp>
        <p:nvSpPr>
          <p:cNvPr id="22" name="図プレースホルダー 21"/>
          <p:cNvSpPr>
            <a:spLocks noGrp="1"/>
          </p:cNvSpPr>
          <p:nvPr>
            <p:ph type="pic" sz="quarter" idx="40" hasCustomPrompt="1"/>
          </p:nvPr>
        </p:nvSpPr>
        <p:spPr>
          <a:xfrm>
            <a:off x="3640983" y="2147917"/>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12" name="図プレースホルダー 11"/>
          <p:cNvSpPr>
            <a:spLocks noGrp="1"/>
          </p:cNvSpPr>
          <p:nvPr>
            <p:ph type="pic" sz="quarter" idx="13" hasCustomPrompt="1"/>
          </p:nvPr>
        </p:nvSpPr>
        <p:spPr>
          <a:xfrm>
            <a:off x="5225828" y="-2"/>
            <a:ext cx="6966171" cy="4389107"/>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41" hasCustomPrompt="1"/>
          </p:nvPr>
        </p:nvSpPr>
        <p:spPr>
          <a:xfrm>
            <a:off x="3831499" y="2152650"/>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4" name="図プレースホルダー 21"/>
          <p:cNvSpPr>
            <a:spLocks noGrp="1"/>
          </p:cNvSpPr>
          <p:nvPr>
            <p:ph type="pic" sz="quarter" idx="42" hasCustomPrompt="1"/>
          </p:nvPr>
        </p:nvSpPr>
        <p:spPr>
          <a:xfrm>
            <a:off x="5852033" y="1616634"/>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43" hasCustomPrompt="1"/>
          </p:nvPr>
        </p:nvSpPr>
        <p:spPr>
          <a:xfrm>
            <a:off x="6042550" y="1621367"/>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41509220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8" name="涙形 7"/>
          <p:cNvSpPr/>
          <p:nvPr userDrawn="1"/>
        </p:nvSpPr>
        <p:spPr>
          <a:xfrm rot="8100000">
            <a:off x="2126621" y="770516"/>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8100000">
            <a:off x="3174865" y="2507047"/>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8100000">
            <a:off x="5202348" y="42287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涙形 10"/>
          <p:cNvSpPr/>
          <p:nvPr userDrawn="1"/>
        </p:nvSpPr>
        <p:spPr>
          <a:xfrm rot="8100000">
            <a:off x="7731584" y="870743"/>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涙形 11"/>
          <p:cNvSpPr/>
          <p:nvPr userDrawn="1"/>
        </p:nvSpPr>
        <p:spPr>
          <a:xfrm rot="8100000">
            <a:off x="5334163" y="2060609"/>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涙形 12"/>
          <p:cNvSpPr/>
          <p:nvPr userDrawn="1"/>
        </p:nvSpPr>
        <p:spPr>
          <a:xfrm rot="8100000">
            <a:off x="8753163" y="278713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40" hasCustomPrompt="1"/>
          </p:nvPr>
        </p:nvSpPr>
        <p:spPr>
          <a:xfrm>
            <a:off x="407791" y="1101669"/>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41" hasCustomPrompt="1"/>
          </p:nvPr>
        </p:nvSpPr>
        <p:spPr>
          <a:xfrm>
            <a:off x="1408597" y="2739164"/>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42" hasCustomPrompt="1"/>
          </p:nvPr>
        </p:nvSpPr>
        <p:spPr>
          <a:xfrm>
            <a:off x="3485065" y="629350"/>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43" hasCustomPrompt="1"/>
          </p:nvPr>
        </p:nvSpPr>
        <p:spPr>
          <a:xfrm>
            <a:off x="6326113" y="2494440"/>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44" hasCustomPrompt="1"/>
          </p:nvPr>
        </p:nvSpPr>
        <p:spPr>
          <a:xfrm>
            <a:off x="8722493" y="1063802"/>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5" hasCustomPrompt="1"/>
          </p:nvPr>
        </p:nvSpPr>
        <p:spPr>
          <a:xfrm>
            <a:off x="9731382" y="2907655"/>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46" hasCustomPrompt="1"/>
          </p:nvPr>
        </p:nvSpPr>
        <p:spPr>
          <a:xfrm>
            <a:off x="2210184" y="717771"/>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47" hasCustomPrompt="1"/>
          </p:nvPr>
        </p:nvSpPr>
        <p:spPr>
          <a:xfrm>
            <a:off x="3250387" y="245430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2" name="テキスト プレースホルダー 11"/>
          <p:cNvSpPr>
            <a:spLocks noGrp="1"/>
          </p:cNvSpPr>
          <p:nvPr>
            <p:ph type="body" sz="quarter" idx="48" hasCustomPrompt="1"/>
          </p:nvPr>
        </p:nvSpPr>
        <p:spPr>
          <a:xfrm>
            <a:off x="5281890" y="37285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3" name="テキスト プレースホルダー 11"/>
          <p:cNvSpPr>
            <a:spLocks noGrp="1"/>
          </p:cNvSpPr>
          <p:nvPr>
            <p:ph type="body" sz="quarter" idx="49" hasCustomPrompt="1"/>
          </p:nvPr>
        </p:nvSpPr>
        <p:spPr>
          <a:xfrm>
            <a:off x="5413705" y="2007864"/>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4" name="テキスト プレースホルダー 11"/>
          <p:cNvSpPr>
            <a:spLocks noGrp="1"/>
          </p:cNvSpPr>
          <p:nvPr>
            <p:ph type="body" sz="quarter" idx="50" hasCustomPrompt="1"/>
          </p:nvPr>
        </p:nvSpPr>
        <p:spPr>
          <a:xfrm>
            <a:off x="7813197" y="817999"/>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5" name="テキスト プレースホルダー 11"/>
          <p:cNvSpPr>
            <a:spLocks noGrp="1"/>
          </p:cNvSpPr>
          <p:nvPr>
            <p:ph type="body" sz="quarter" idx="51" hasCustomPrompt="1"/>
          </p:nvPr>
        </p:nvSpPr>
        <p:spPr>
          <a:xfrm>
            <a:off x="8832704" y="2734390"/>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Tree>
    <p:extLst>
      <p:ext uri="{BB962C8B-B14F-4D97-AF65-F5344CB8AC3E}">
        <p14:creationId xmlns:p14="http://schemas.microsoft.com/office/powerpoint/2010/main" val="425642497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3432426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1398291" y="3038957"/>
            <a:ext cx="9402435" cy="1290143"/>
          </a:xfrm>
        </p:spPr>
        <p:txBody>
          <a:bodyPr anchor="t">
            <a:noAutofit/>
          </a:bodyPr>
          <a:lstStyle>
            <a:lvl1pPr algn="ctr">
              <a:lnSpc>
                <a:spcPct val="120000"/>
              </a:lnSpc>
              <a:spcBef>
                <a:spcPts val="0"/>
              </a:spcBef>
              <a:defRPr sz="1600">
                <a:solidFill>
                  <a:schemeClr val="accent1"/>
                </a:solidFill>
                <a:latin typeface="+mn-lt"/>
              </a:defRPr>
            </a:lvl1pPr>
          </a:lstStyle>
          <a:p>
            <a:pPr lvl="0"/>
            <a:r>
              <a:rPr lang="en-US" altLang="ja-JP" dirty="0"/>
              <a:t>Text Here</a:t>
            </a:r>
            <a:endParaRPr lang="en-US" dirty="0"/>
          </a:p>
        </p:txBody>
      </p:sp>
      <p:sp>
        <p:nvSpPr>
          <p:cNvPr id="6" name="図プレースホルダー 7"/>
          <p:cNvSpPr>
            <a:spLocks noGrp="1"/>
          </p:cNvSpPr>
          <p:nvPr>
            <p:ph type="pic" sz="quarter" idx="18" hasCustomPrompt="1"/>
          </p:nvPr>
        </p:nvSpPr>
        <p:spPr>
          <a:xfrm>
            <a:off x="5572015" y="1958837"/>
            <a:ext cx="1034086" cy="1033996"/>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105891077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1398291" y="1748813"/>
            <a:ext cx="9402435" cy="4200467"/>
          </a:xfrm>
        </p:spPr>
        <p:txBody>
          <a:bodyPr anchor="t">
            <a:noAutofit/>
          </a:bodyPr>
          <a:lstStyle>
            <a:lvl1pPr marL="288014" indent="-288014" algn="l">
              <a:lnSpc>
                <a:spcPct val="120000"/>
              </a:lnSpc>
              <a:spcBef>
                <a:spcPts val="800"/>
              </a:spcBef>
              <a:buFont typeface="Wingdings" panose="05000000000000000000" pitchFamily="2" charset="2"/>
              <a:buChar char="u"/>
              <a:defRPr sz="1600">
                <a:solidFill>
                  <a:schemeClr val="tx1"/>
                </a:solidFill>
                <a:latin typeface="+mn-lt"/>
              </a:defRPr>
            </a:lvl1pPr>
            <a:lvl2pPr marL="600030" indent="-288014">
              <a:buFont typeface="Wingdings" panose="05000000000000000000" pitchFamily="2" charset="2"/>
              <a:buChar char="l"/>
              <a:defRPr sz="1600">
                <a:solidFill>
                  <a:schemeClr val="tx1">
                    <a:lumMod val="60000"/>
                    <a:lumOff val="40000"/>
                  </a:schemeClr>
                </a:solidFill>
              </a:defRPr>
            </a:lvl2pPr>
          </a:lstStyle>
          <a:p>
            <a:pPr lvl="0"/>
            <a:r>
              <a:rPr lang="en-US" altLang="ja-JP" dirty="0"/>
              <a:t>Text Here</a:t>
            </a:r>
          </a:p>
          <a:p>
            <a:pPr lvl="1"/>
            <a:r>
              <a:rPr lang="en-US" dirty="0"/>
              <a:t>ssss</a:t>
            </a:r>
          </a:p>
        </p:txBody>
      </p:sp>
      <p:sp>
        <p:nvSpPr>
          <p:cNvPr id="6" name="図プレースホルダー 7"/>
          <p:cNvSpPr>
            <a:spLocks noGrp="1"/>
          </p:cNvSpPr>
          <p:nvPr>
            <p:ph type="pic" sz="quarter" idx="18" hasCustomPrompt="1"/>
          </p:nvPr>
        </p:nvSpPr>
        <p:spPr>
          <a:xfrm>
            <a:off x="5572015" y="668693"/>
            <a:ext cx="1034086" cy="1033996"/>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82744593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226257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404626785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A55E8C-C667-4D6F-AFEF-8A90B4E63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A2BC88-D073-4A1A-8F09-96C82B34B28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2B5D73-EE7F-40C8-9189-C6AE127447D5}"/>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600112DD-0764-4B0E-AE48-E9E5431B40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C99458-5A20-473C-BA0A-A8367B88E633}"/>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171695244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60375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30938" y="1298763"/>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024562"/>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9" name="テキスト プレースホルダー 11"/>
          <p:cNvSpPr>
            <a:spLocks noGrp="1"/>
          </p:cNvSpPr>
          <p:nvPr>
            <p:ph type="body" sz="quarter" idx="16" hasCustomPrompt="1"/>
          </p:nvPr>
        </p:nvSpPr>
        <p:spPr>
          <a:xfrm>
            <a:off x="4355655"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0" name="テキスト プレースホルダー 11"/>
          <p:cNvSpPr>
            <a:spLocks noGrp="1"/>
          </p:cNvSpPr>
          <p:nvPr>
            <p:ph type="body" sz="quarter" idx="17" hasCustomPrompt="1"/>
          </p:nvPr>
        </p:nvSpPr>
        <p:spPr>
          <a:xfrm>
            <a:off x="4355655"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18" hasCustomPrompt="1"/>
          </p:nvPr>
        </p:nvSpPr>
        <p:spPr>
          <a:xfrm>
            <a:off x="7986374"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9" hasCustomPrompt="1"/>
          </p:nvPr>
        </p:nvSpPr>
        <p:spPr>
          <a:xfrm>
            <a:off x="7986374"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3" name="正方形/長方形 12"/>
          <p:cNvSpPr/>
          <p:nvPr userDrawn="1"/>
        </p:nvSpPr>
        <p:spPr>
          <a:xfrm>
            <a:off x="604913"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235632"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7866350"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59022651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30938" y="1868827"/>
            <a:ext cx="10706118" cy="695796"/>
          </a:xfrm>
        </p:spPr>
        <p:txBody>
          <a:bodyPr anchor="b">
            <a:noAutofit/>
          </a:bodyPr>
          <a:lstStyle>
            <a:lvl1pPr algn="l">
              <a:defRPr sz="36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708920"/>
            <a:ext cx="10706118" cy="216024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47905823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30938" y="1298763"/>
            <a:ext cx="5095008"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7" name="テキスト プレースホルダー 11"/>
          <p:cNvSpPr>
            <a:spLocks noGrp="1"/>
          </p:cNvSpPr>
          <p:nvPr>
            <p:ph type="body" sz="quarter" idx="16" hasCustomPrompt="1"/>
          </p:nvPr>
        </p:nvSpPr>
        <p:spPr>
          <a:xfrm>
            <a:off x="6336048" y="1298763"/>
            <a:ext cx="5095008"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33604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9" name="正方形/長方形 8"/>
          <p:cNvSpPr/>
          <p:nvPr userDrawn="1"/>
        </p:nvSpPr>
        <p:spPr>
          <a:xfrm>
            <a:off x="604913" y="1562424"/>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6216023" y="156879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37179763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2"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064755" y="468914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a:off x="1064755" y="2948947"/>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1064755" y="117875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0" name="図プレースホルダー 9"/>
          <p:cNvSpPr>
            <a:spLocks noGrp="1"/>
          </p:cNvSpPr>
          <p:nvPr>
            <p:ph type="pic" sz="quarter" idx="12" hasCustomPrompt="1"/>
          </p:nvPr>
        </p:nvSpPr>
        <p:spPr>
          <a:xfrm>
            <a:off x="1160124" y="1289260"/>
            <a:ext cx="2599814" cy="1339154"/>
          </a:xfrm>
          <a:prstGeom prst="rect">
            <a:avLst/>
          </a:prstGeom>
        </p:spPr>
        <p:txBody>
          <a:bodyPr/>
          <a:lstStyle>
            <a:lvl1pPr>
              <a:defRPr baseline="0"/>
            </a:lvl1pPr>
          </a:lstStyle>
          <a:p>
            <a:r>
              <a:rPr kumimoji="1" lang="en-US" altLang="ja-JP" dirty="0"/>
              <a:t>Add an image</a:t>
            </a:r>
            <a:endParaRPr kumimoji="1" lang="ja-JP" altLang="en-US" dirty="0"/>
          </a:p>
        </p:txBody>
      </p:sp>
      <p:sp>
        <p:nvSpPr>
          <p:cNvPr id="14" name="図プレースホルダー 9"/>
          <p:cNvSpPr>
            <a:spLocks noGrp="1"/>
          </p:cNvSpPr>
          <p:nvPr>
            <p:ph type="pic" sz="quarter" idx="13" hasCustomPrompt="1"/>
          </p:nvPr>
        </p:nvSpPr>
        <p:spPr>
          <a:xfrm>
            <a:off x="1160124" y="3059457"/>
            <a:ext cx="2599814" cy="1339154"/>
          </a:xfrm>
          <a:prstGeom prst="rect">
            <a:avLst/>
          </a:prstGeom>
        </p:spPr>
        <p:txBody>
          <a:bodyPr/>
          <a:lstStyle/>
          <a:p>
            <a:r>
              <a:rPr kumimoji="1" lang="en-US" altLang="ja-JP" dirty="0"/>
              <a:t>Add an image</a:t>
            </a:r>
            <a:endParaRPr kumimoji="1" lang="ja-JP" altLang="en-US" dirty="0"/>
          </a:p>
        </p:txBody>
      </p:sp>
      <p:sp>
        <p:nvSpPr>
          <p:cNvPr id="16" name="図プレースホルダー 9"/>
          <p:cNvSpPr>
            <a:spLocks noGrp="1"/>
          </p:cNvSpPr>
          <p:nvPr>
            <p:ph type="pic" sz="quarter" idx="14" hasCustomPrompt="1"/>
          </p:nvPr>
        </p:nvSpPr>
        <p:spPr>
          <a:xfrm>
            <a:off x="1160124" y="4799650"/>
            <a:ext cx="2599814" cy="1339154"/>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テキスト プレースホルダー 11"/>
          <p:cNvSpPr>
            <a:spLocks noGrp="1"/>
          </p:cNvSpPr>
          <p:nvPr>
            <p:ph type="body" sz="quarter" idx="15" hasCustomPrompt="1"/>
          </p:nvPr>
        </p:nvSpPr>
        <p:spPr>
          <a:xfrm>
            <a:off x="4017835" y="156503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4017835" y="117875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4017835" y="3336819"/>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8" hasCustomPrompt="1"/>
          </p:nvPr>
        </p:nvSpPr>
        <p:spPr>
          <a:xfrm>
            <a:off x="4017835" y="2950532"/>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9" hasCustomPrompt="1"/>
          </p:nvPr>
        </p:nvSpPr>
        <p:spPr>
          <a:xfrm>
            <a:off x="4017835" y="508656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4017835" y="470028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34472767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10" presetClass="entr" presetSubtype="0" fill="hold" grpId="0" nodeType="after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animBg="1"/>
      <p:bldP spid="10" grpId="0"/>
      <p:bldP spid="14" grpId="0"/>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30938" y="1298763"/>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024562"/>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9" name="テキスト プレースホルダー 11"/>
          <p:cNvSpPr>
            <a:spLocks noGrp="1"/>
          </p:cNvSpPr>
          <p:nvPr>
            <p:ph type="body" sz="quarter" idx="16" hasCustomPrompt="1"/>
          </p:nvPr>
        </p:nvSpPr>
        <p:spPr>
          <a:xfrm>
            <a:off x="4355655"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0" name="テキスト プレースホルダー 11"/>
          <p:cNvSpPr>
            <a:spLocks noGrp="1"/>
          </p:cNvSpPr>
          <p:nvPr>
            <p:ph type="body" sz="quarter" idx="17" hasCustomPrompt="1"/>
          </p:nvPr>
        </p:nvSpPr>
        <p:spPr>
          <a:xfrm>
            <a:off x="4355655"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18" hasCustomPrompt="1"/>
          </p:nvPr>
        </p:nvSpPr>
        <p:spPr>
          <a:xfrm>
            <a:off x="7986374"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9" hasCustomPrompt="1"/>
          </p:nvPr>
        </p:nvSpPr>
        <p:spPr>
          <a:xfrm>
            <a:off x="7986374"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3" name="正方形/長方形 12"/>
          <p:cNvSpPr/>
          <p:nvPr userDrawn="1"/>
        </p:nvSpPr>
        <p:spPr>
          <a:xfrm>
            <a:off x="604913"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235632"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7866350"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73463281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4027820" y="1663518"/>
            <a:ext cx="4129045" cy="412868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3" name="円/楕円 32"/>
          <p:cNvSpPr/>
          <p:nvPr userDrawn="1"/>
        </p:nvSpPr>
        <p:spPr>
          <a:xfrm>
            <a:off x="4655698" y="2291342"/>
            <a:ext cx="2873290" cy="287304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ドーナツ 7"/>
          <p:cNvSpPr/>
          <p:nvPr userDrawn="1"/>
        </p:nvSpPr>
        <p:spPr>
          <a:xfrm>
            <a:off x="4266306" y="1899820"/>
            <a:ext cx="3641440" cy="3641124"/>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9" name="環状矢印 8"/>
          <p:cNvSpPr/>
          <p:nvPr userDrawn="1"/>
        </p:nvSpPr>
        <p:spPr>
          <a:xfrm>
            <a:off x="6096000" y="188910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環状矢印 8"/>
          <p:cNvSpPr/>
          <p:nvPr userDrawn="1"/>
        </p:nvSpPr>
        <p:spPr>
          <a:xfrm rot="5400000">
            <a:off x="5984048" y="3811550"/>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環状矢印 8"/>
          <p:cNvSpPr/>
          <p:nvPr userDrawn="1"/>
        </p:nvSpPr>
        <p:spPr>
          <a:xfrm rot="10800000">
            <a:off x="4075336" y="372151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環状矢印 8"/>
          <p:cNvSpPr/>
          <p:nvPr userDrawn="1"/>
        </p:nvSpPr>
        <p:spPr>
          <a:xfrm rot="16200000">
            <a:off x="4170530" y="1786443"/>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円/楕円 15"/>
          <p:cNvSpPr/>
          <p:nvPr userDrawn="1"/>
        </p:nvSpPr>
        <p:spPr>
          <a:xfrm>
            <a:off x="678856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78856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437741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437741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7"/>
          <p:cNvSpPr>
            <a:spLocks noGrp="1"/>
          </p:cNvSpPr>
          <p:nvPr>
            <p:ph type="pic" sz="quarter" idx="16" hasCustomPrompt="1"/>
          </p:nvPr>
        </p:nvSpPr>
        <p:spPr>
          <a:xfrm>
            <a:off x="7061016" y="2323367"/>
            <a:ext cx="410778" cy="410743"/>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7"/>
          <p:cNvSpPr>
            <a:spLocks noGrp="1"/>
          </p:cNvSpPr>
          <p:nvPr>
            <p:ph type="pic" sz="quarter" idx="17" hasCustomPrompt="1"/>
          </p:nvPr>
        </p:nvSpPr>
        <p:spPr>
          <a:xfrm>
            <a:off x="7061016" y="4525639"/>
            <a:ext cx="410778" cy="410743"/>
          </a:xfrm>
        </p:spPr>
        <p:txBody>
          <a:bodyPr>
            <a:normAutofit/>
          </a:bodyPr>
          <a:lstStyle>
            <a:lvl1pPr>
              <a:defRPr sz="1067"/>
            </a:lvl1pPr>
          </a:lstStyle>
          <a:p>
            <a:r>
              <a:rPr kumimoji="1" lang="en-US" altLang="ja-JP" dirty="0"/>
              <a:t>ICON</a:t>
            </a:r>
            <a:endParaRPr kumimoji="1" lang="ja-JP" altLang="en-US" dirty="0"/>
          </a:p>
        </p:txBody>
      </p:sp>
      <p:sp>
        <p:nvSpPr>
          <p:cNvPr id="22" name="図プレースホルダー 7"/>
          <p:cNvSpPr>
            <a:spLocks noGrp="1"/>
          </p:cNvSpPr>
          <p:nvPr>
            <p:ph type="pic" sz="quarter" idx="18" hasCustomPrompt="1"/>
          </p:nvPr>
        </p:nvSpPr>
        <p:spPr>
          <a:xfrm>
            <a:off x="4649866" y="2318466"/>
            <a:ext cx="410778" cy="410743"/>
          </a:xfrm>
        </p:spPr>
        <p:txBody>
          <a:bodyPr>
            <a:normAutofit/>
          </a:bodyPr>
          <a:lstStyle>
            <a:lvl1pPr>
              <a:defRPr sz="1067"/>
            </a:lvl1pPr>
          </a:lstStyle>
          <a:p>
            <a:r>
              <a:rPr kumimoji="1" lang="en-US" altLang="ja-JP" dirty="0"/>
              <a:t>ICON</a:t>
            </a:r>
            <a:endParaRPr kumimoji="1" lang="ja-JP" altLang="en-US" dirty="0"/>
          </a:p>
        </p:txBody>
      </p:sp>
      <p:sp>
        <p:nvSpPr>
          <p:cNvPr id="23" name="図プレースホルダー 7"/>
          <p:cNvSpPr>
            <a:spLocks noGrp="1"/>
          </p:cNvSpPr>
          <p:nvPr>
            <p:ph type="pic" sz="quarter" idx="19" hasCustomPrompt="1"/>
          </p:nvPr>
        </p:nvSpPr>
        <p:spPr>
          <a:xfrm>
            <a:off x="4649866" y="4520737"/>
            <a:ext cx="410778" cy="410743"/>
          </a:xfrm>
        </p:spPr>
        <p:txBody>
          <a:bodyPr>
            <a:normAutofit/>
          </a:bodyPr>
          <a:lstStyle>
            <a:lvl1pPr>
              <a:defRPr sz="1067"/>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15" hasCustomPrompt="1"/>
          </p:nvPr>
        </p:nvSpPr>
        <p:spPr>
          <a:xfrm>
            <a:off x="8391635" y="2077303"/>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8391635" y="1691016"/>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1" hasCustomPrompt="1"/>
          </p:nvPr>
        </p:nvSpPr>
        <p:spPr>
          <a:xfrm>
            <a:off x="8391635" y="4670185"/>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8391635" y="4283898"/>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625427" y="2078759"/>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625427" y="1692472"/>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5" hasCustomPrompt="1"/>
          </p:nvPr>
        </p:nvSpPr>
        <p:spPr>
          <a:xfrm>
            <a:off x="625427" y="4671641"/>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26" hasCustomPrompt="1"/>
          </p:nvPr>
        </p:nvSpPr>
        <p:spPr>
          <a:xfrm>
            <a:off x="625427" y="4285354"/>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4949365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childTnLst>
                          </p:cTn>
                        </p:par>
                        <p:par>
                          <p:cTn id="15" fill="hold">
                            <p:stCondLst>
                              <p:cond delay="1250"/>
                            </p:stCondLst>
                            <p:childTnLst>
                              <p:par>
                                <p:cTn id="16" presetID="22" presetClass="entr" presetSubtype="8"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750"/>
                            </p:stCondLst>
                            <p:childTnLst>
                              <p:par>
                                <p:cTn id="33" presetID="22" presetClass="entr" presetSubtype="1"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250"/>
                            </p:stCondLst>
                            <p:childTnLst>
                              <p:par>
                                <p:cTn id="50" presetID="22" presetClass="entr" presetSubtype="2"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par>
                          <p:cTn id="53" fill="hold">
                            <p:stCondLst>
                              <p:cond delay="525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750"/>
                            </p:stCondLst>
                            <p:childTnLst>
                              <p:par>
                                <p:cTn id="67" presetID="22" presetClass="entr" presetSubtype="4" fill="hold" grpId="0" nodeType="afterEffect">
                                  <p:stCondLst>
                                    <p:cond delay="50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animBg="1"/>
      <p:bldP spid="9" grpId="0" animBg="1"/>
      <p:bldP spid="12" grpId="0" animBg="1"/>
      <p:bldP spid="13" grpId="0" animBg="1"/>
      <p:bldP spid="14" grpId="0" animBg="1"/>
      <p:bldP spid="16" grpId="0" animBg="1"/>
      <p:bldP spid="17" grpId="0" animBg="1"/>
      <p:bldP spid="18" grpId="0" animBg="1"/>
      <p:bldP spid="19" grpId="0" animBg="1"/>
      <p:bldP spid="20" grpId="0"/>
      <p:bldP spid="21" grpId="0"/>
      <p:bldP spid="22" grpId="0"/>
      <p:bldP spid="23" grpId="0"/>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006178"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9"/>
          <p:cNvSpPr>
            <a:spLocks noGrp="1"/>
          </p:cNvSpPr>
          <p:nvPr>
            <p:ph type="pic" sz="quarter" idx="12" hasCustomPrompt="1"/>
          </p:nvPr>
        </p:nvSpPr>
        <p:spPr>
          <a:xfrm>
            <a:off x="1123838"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1" name="正方形/長方形 10"/>
          <p:cNvSpPr/>
          <p:nvPr userDrawn="1"/>
        </p:nvSpPr>
        <p:spPr>
          <a:xfrm>
            <a:off x="6700694"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9"/>
          <p:cNvSpPr>
            <a:spLocks noGrp="1"/>
          </p:cNvSpPr>
          <p:nvPr>
            <p:ph type="pic" sz="quarter" idx="13" hasCustomPrompt="1"/>
          </p:nvPr>
        </p:nvSpPr>
        <p:spPr>
          <a:xfrm>
            <a:off x="6818354"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15" hasCustomPrompt="1"/>
          </p:nvPr>
        </p:nvSpPr>
        <p:spPr>
          <a:xfrm>
            <a:off x="722414" y="4440044"/>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722414" y="4053757"/>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6453533" y="4442790"/>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6453533" y="4056503"/>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82989532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tmplLst>
          <p:tmpl>
            <p:tnLst>
              <p:par>
                <p:cTn presetID="2" presetClass="entr" presetSubtype="4"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424878" y="1449419"/>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9"/>
          <p:cNvSpPr>
            <a:spLocks noGrp="1"/>
          </p:cNvSpPr>
          <p:nvPr>
            <p:ph type="pic" sz="quarter" idx="12" hasCustomPrompt="1"/>
          </p:nvPr>
        </p:nvSpPr>
        <p:spPr>
          <a:xfrm>
            <a:off x="541700" y="155849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424878" y="4145963"/>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24878" y="3759676"/>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7" name="正方形/長方形 16"/>
          <p:cNvSpPr/>
          <p:nvPr userDrawn="1"/>
        </p:nvSpPr>
        <p:spPr>
          <a:xfrm>
            <a:off x="4232445" y="1448780"/>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9"/>
          <p:cNvSpPr>
            <a:spLocks noGrp="1"/>
          </p:cNvSpPr>
          <p:nvPr>
            <p:ph type="pic" sz="quarter" idx="17" hasCustomPrompt="1"/>
          </p:nvPr>
        </p:nvSpPr>
        <p:spPr>
          <a:xfrm>
            <a:off x="4349268" y="1557855"/>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テキスト プレースホルダー 11"/>
          <p:cNvSpPr>
            <a:spLocks noGrp="1"/>
          </p:cNvSpPr>
          <p:nvPr>
            <p:ph type="body" sz="quarter" idx="18" hasCustomPrompt="1"/>
          </p:nvPr>
        </p:nvSpPr>
        <p:spPr>
          <a:xfrm>
            <a:off x="4232445" y="4145324"/>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4232445" y="3759037"/>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1" name="正方形/長方形 20"/>
          <p:cNvSpPr/>
          <p:nvPr userDrawn="1"/>
        </p:nvSpPr>
        <p:spPr>
          <a:xfrm>
            <a:off x="8016380" y="1449419"/>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図プレースホルダー 9"/>
          <p:cNvSpPr>
            <a:spLocks noGrp="1"/>
          </p:cNvSpPr>
          <p:nvPr>
            <p:ph type="pic" sz="quarter" idx="20" hasCustomPrompt="1"/>
          </p:nvPr>
        </p:nvSpPr>
        <p:spPr>
          <a:xfrm>
            <a:off x="8133202" y="155849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テキスト プレースホルダー 11"/>
          <p:cNvSpPr>
            <a:spLocks noGrp="1"/>
          </p:cNvSpPr>
          <p:nvPr>
            <p:ph type="body" sz="quarter" idx="21" hasCustomPrompt="1"/>
          </p:nvPr>
        </p:nvSpPr>
        <p:spPr>
          <a:xfrm>
            <a:off x="8016380" y="4145963"/>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2" hasCustomPrompt="1"/>
          </p:nvPr>
        </p:nvSpPr>
        <p:spPr>
          <a:xfrm>
            <a:off x="8016380" y="3759676"/>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95420183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50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7" grpId="0" animBg="1"/>
      <p:bldP spid="18" grpId="0"/>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4F95-4DCA-4686-91DF-AE01A34E84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67B18C-47EF-4E86-A9C7-E4060819F4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9A0F4B-4D9E-4B29-83B6-C2459ABC9C0D}"/>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0F21140E-7B3B-4429-8709-6F64D9E9E0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8E411-36AF-40B8-B2AB-28D3DF3CDB6A}"/>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210496479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4216" y="1167153"/>
            <a:ext cx="12196216" cy="325195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0" y="1268760"/>
            <a:ext cx="12179336" cy="3030337"/>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18"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69635349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514895"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7" name="図プレースホルダー 9"/>
          <p:cNvSpPr>
            <a:spLocks noGrp="1"/>
          </p:cNvSpPr>
          <p:nvPr>
            <p:ph type="pic" sz="quarter" idx="16" hasCustomPrompt="1"/>
          </p:nvPr>
        </p:nvSpPr>
        <p:spPr>
          <a:xfrm>
            <a:off x="6306041"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テキスト プレースホルダー 11"/>
          <p:cNvSpPr>
            <a:spLocks noGrp="1"/>
          </p:cNvSpPr>
          <p:nvPr>
            <p:ph type="body" sz="quarter" idx="17" hasCustomPrompt="1"/>
          </p:nvPr>
        </p:nvSpPr>
        <p:spPr>
          <a:xfrm>
            <a:off x="6306041"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3" name="図プレースホルダー 9"/>
          <p:cNvSpPr>
            <a:spLocks noGrp="1"/>
          </p:cNvSpPr>
          <p:nvPr>
            <p:ph type="pic" sz="quarter" idx="18" hasCustomPrompt="1"/>
          </p:nvPr>
        </p:nvSpPr>
        <p:spPr>
          <a:xfrm>
            <a:off x="514895"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4" name="テキスト プレースホルダー 11"/>
          <p:cNvSpPr>
            <a:spLocks noGrp="1"/>
          </p:cNvSpPr>
          <p:nvPr>
            <p:ph type="body" sz="quarter" idx="19" hasCustomPrompt="1"/>
          </p:nvPr>
        </p:nvSpPr>
        <p:spPr>
          <a:xfrm>
            <a:off x="514895"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5" name="図プレースホルダー 9"/>
          <p:cNvSpPr>
            <a:spLocks noGrp="1"/>
          </p:cNvSpPr>
          <p:nvPr>
            <p:ph type="pic" sz="quarter" idx="20" hasCustomPrompt="1"/>
          </p:nvPr>
        </p:nvSpPr>
        <p:spPr>
          <a:xfrm>
            <a:off x="6306041"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6" name="テキスト プレースホルダー 11"/>
          <p:cNvSpPr>
            <a:spLocks noGrp="1"/>
          </p:cNvSpPr>
          <p:nvPr>
            <p:ph type="body" sz="quarter" idx="21" hasCustomPrompt="1"/>
          </p:nvPr>
        </p:nvSpPr>
        <p:spPr>
          <a:xfrm>
            <a:off x="6306041"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379746005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p:bldP spid="14" grpId="0">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514895"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図プレースホルダー 9"/>
          <p:cNvSpPr>
            <a:spLocks noGrp="1"/>
          </p:cNvSpPr>
          <p:nvPr>
            <p:ph type="pic" sz="quarter" idx="16" hasCustomPrompt="1"/>
          </p:nvPr>
        </p:nvSpPr>
        <p:spPr>
          <a:xfrm>
            <a:off x="4325649"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8" name="テキスト プレースホルダー 11"/>
          <p:cNvSpPr>
            <a:spLocks noGrp="1"/>
          </p:cNvSpPr>
          <p:nvPr>
            <p:ph type="body" sz="quarter" idx="17" hasCustomPrompt="1"/>
          </p:nvPr>
        </p:nvSpPr>
        <p:spPr>
          <a:xfrm>
            <a:off x="4325649"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9" name="図プレースホルダー 9"/>
          <p:cNvSpPr>
            <a:spLocks noGrp="1"/>
          </p:cNvSpPr>
          <p:nvPr>
            <p:ph type="pic" sz="quarter" idx="18" hasCustomPrompt="1"/>
          </p:nvPr>
        </p:nvSpPr>
        <p:spPr>
          <a:xfrm>
            <a:off x="8136403"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0" name="テキスト プレースホルダー 11"/>
          <p:cNvSpPr>
            <a:spLocks noGrp="1"/>
          </p:cNvSpPr>
          <p:nvPr>
            <p:ph type="body" sz="quarter" idx="19" hasCustomPrompt="1"/>
          </p:nvPr>
        </p:nvSpPr>
        <p:spPr>
          <a:xfrm>
            <a:off x="8136403"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1" name="図プレースホルダー 9"/>
          <p:cNvSpPr>
            <a:spLocks noGrp="1"/>
          </p:cNvSpPr>
          <p:nvPr>
            <p:ph type="pic" sz="quarter" idx="20" hasCustomPrompt="1"/>
          </p:nvPr>
        </p:nvSpPr>
        <p:spPr>
          <a:xfrm>
            <a:off x="514895"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テキスト プレースホルダー 11"/>
          <p:cNvSpPr>
            <a:spLocks noGrp="1"/>
          </p:cNvSpPr>
          <p:nvPr>
            <p:ph type="body" sz="quarter" idx="21" hasCustomPrompt="1"/>
          </p:nvPr>
        </p:nvSpPr>
        <p:spPr>
          <a:xfrm>
            <a:off x="514895"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図プレースホルダー 9"/>
          <p:cNvSpPr>
            <a:spLocks noGrp="1"/>
          </p:cNvSpPr>
          <p:nvPr>
            <p:ph type="pic" sz="quarter" idx="22" hasCustomPrompt="1"/>
          </p:nvPr>
        </p:nvSpPr>
        <p:spPr>
          <a:xfrm>
            <a:off x="4325649"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4" name="テキスト プレースホルダー 11"/>
          <p:cNvSpPr>
            <a:spLocks noGrp="1"/>
          </p:cNvSpPr>
          <p:nvPr>
            <p:ph type="body" sz="quarter" idx="23" hasCustomPrompt="1"/>
          </p:nvPr>
        </p:nvSpPr>
        <p:spPr>
          <a:xfrm>
            <a:off x="4325649"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5" name="図プレースホルダー 9"/>
          <p:cNvSpPr>
            <a:spLocks noGrp="1"/>
          </p:cNvSpPr>
          <p:nvPr>
            <p:ph type="pic" sz="quarter" idx="24" hasCustomPrompt="1"/>
          </p:nvPr>
        </p:nvSpPr>
        <p:spPr>
          <a:xfrm>
            <a:off x="8136403"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6" name="テキスト プレースホルダー 11"/>
          <p:cNvSpPr>
            <a:spLocks noGrp="1"/>
          </p:cNvSpPr>
          <p:nvPr>
            <p:ph type="body" sz="quarter" idx="25" hasCustomPrompt="1"/>
          </p:nvPr>
        </p:nvSpPr>
        <p:spPr>
          <a:xfrm>
            <a:off x="8136403"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8"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404339932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7" grpId="0"/>
      <p:bldP spid="18" grpId="0">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484889" y="1939354"/>
            <a:ext cx="4740938" cy="337985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8"/>
          <p:cNvSpPr>
            <a:spLocks noGrp="1"/>
          </p:cNvSpPr>
          <p:nvPr>
            <p:ph type="pic" sz="quarter" idx="12" hasCustomPrompt="1"/>
          </p:nvPr>
        </p:nvSpPr>
        <p:spPr>
          <a:xfrm>
            <a:off x="590174" y="2042584"/>
            <a:ext cx="4530368" cy="3173397"/>
          </a:xfrm>
          <a:prstGeom prst="rect">
            <a:avLst/>
          </a:prstGeo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1" name="ホームベース 10"/>
          <p:cNvSpPr/>
          <p:nvPr userDrawn="1"/>
        </p:nvSpPr>
        <p:spPr>
          <a:xfrm>
            <a:off x="5596139" y="181953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5915964" y="2075094"/>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6" hasCustomPrompt="1"/>
          </p:nvPr>
        </p:nvSpPr>
        <p:spPr>
          <a:xfrm>
            <a:off x="5915964" y="1688807"/>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4" name="ホームベース 13"/>
          <p:cNvSpPr/>
          <p:nvPr userDrawn="1"/>
        </p:nvSpPr>
        <p:spPr>
          <a:xfrm>
            <a:off x="5596139" y="3144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11"/>
          <p:cNvSpPr>
            <a:spLocks noGrp="1"/>
          </p:cNvSpPr>
          <p:nvPr>
            <p:ph type="body" sz="quarter" idx="17" hasCustomPrompt="1"/>
          </p:nvPr>
        </p:nvSpPr>
        <p:spPr>
          <a:xfrm>
            <a:off x="5915964" y="3400160"/>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5915964" y="3013874"/>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7" name="ホームベース 16"/>
          <p:cNvSpPr/>
          <p:nvPr userDrawn="1"/>
        </p:nvSpPr>
        <p:spPr>
          <a:xfrm>
            <a:off x="5596137" y="44935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11"/>
          <p:cNvSpPr>
            <a:spLocks noGrp="1"/>
          </p:cNvSpPr>
          <p:nvPr>
            <p:ph type="body" sz="quarter" idx="19" hasCustomPrompt="1"/>
          </p:nvPr>
        </p:nvSpPr>
        <p:spPr>
          <a:xfrm>
            <a:off x="5915963" y="4749147"/>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0" hasCustomPrompt="1"/>
          </p:nvPr>
        </p:nvSpPr>
        <p:spPr>
          <a:xfrm>
            <a:off x="5915963" y="4362860"/>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16134408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decel="10000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decel="100000"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5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2"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634919"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624855"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235038"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1" name="正方形/長方形 20"/>
          <p:cNvSpPr/>
          <p:nvPr userDrawn="1"/>
        </p:nvSpPr>
        <p:spPr>
          <a:xfrm>
            <a:off x="634919"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11"/>
          <p:cNvSpPr>
            <a:spLocks noGrp="1"/>
          </p:cNvSpPr>
          <p:nvPr>
            <p:ph type="body" sz="quarter" idx="22" hasCustomPrompt="1"/>
          </p:nvPr>
        </p:nvSpPr>
        <p:spPr>
          <a:xfrm>
            <a:off x="624855"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235038"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6" name="正方形/長方形 25"/>
          <p:cNvSpPr/>
          <p:nvPr userDrawn="1"/>
        </p:nvSpPr>
        <p:spPr>
          <a:xfrm>
            <a:off x="634918"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25" hasCustomPrompt="1"/>
          </p:nvPr>
        </p:nvSpPr>
        <p:spPr>
          <a:xfrm>
            <a:off x="624855"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235037"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46" name="正方形/長方形 45"/>
          <p:cNvSpPr/>
          <p:nvPr userDrawn="1"/>
        </p:nvSpPr>
        <p:spPr>
          <a:xfrm>
            <a:off x="6336047"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ホームベース 46"/>
          <p:cNvSpPr/>
          <p:nvPr userDrawn="1"/>
        </p:nvSpPr>
        <p:spPr>
          <a:xfrm>
            <a:off x="6336047"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8" hasCustomPrompt="1"/>
          </p:nvPr>
        </p:nvSpPr>
        <p:spPr>
          <a:xfrm>
            <a:off x="6325983"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6936166"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30" hasCustomPrompt="1"/>
          </p:nvPr>
        </p:nvSpPr>
        <p:spPr>
          <a:xfrm>
            <a:off x="6396059"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51" name="正方形/長方形 50"/>
          <p:cNvSpPr/>
          <p:nvPr userDrawn="1"/>
        </p:nvSpPr>
        <p:spPr>
          <a:xfrm>
            <a:off x="6336047"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ホームベース 51"/>
          <p:cNvSpPr/>
          <p:nvPr userDrawn="1"/>
        </p:nvSpPr>
        <p:spPr>
          <a:xfrm>
            <a:off x="6336047"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テキスト プレースホルダー 11"/>
          <p:cNvSpPr>
            <a:spLocks noGrp="1"/>
          </p:cNvSpPr>
          <p:nvPr>
            <p:ph type="body" sz="quarter" idx="31" hasCustomPrompt="1"/>
          </p:nvPr>
        </p:nvSpPr>
        <p:spPr>
          <a:xfrm>
            <a:off x="6325983"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6936166"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5" name="テキスト プレースホルダー 11"/>
          <p:cNvSpPr>
            <a:spLocks noGrp="1"/>
          </p:cNvSpPr>
          <p:nvPr>
            <p:ph type="body" sz="quarter" idx="33" hasCustomPrompt="1"/>
          </p:nvPr>
        </p:nvSpPr>
        <p:spPr>
          <a:xfrm>
            <a:off x="6396059"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56" name="正方形/長方形 55"/>
          <p:cNvSpPr/>
          <p:nvPr userDrawn="1"/>
        </p:nvSpPr>
        <p:spPr>
          <a:xfrm>
            <a:off x="6336046"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ホームベース 56"/>
          <p:cNvSpPr/>
          <p:nvPr userDrawn="1"/>
        </p:nvSpPr>
        <p:spPr>
          <a:xfrm>
            <a:off x="6336046"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テキスト プレースホルダー 11"/>
          <p:cNvSpPr>
            <a:spLocks noGrp="1"/>
          </p:cNvSpPr>
          <p:nvPr>
            <p:ph type="body" sz="quarter" idx="34" hasCustomPrompt="1"/>
          </p:nvPr>
        </p:nvSpPr>
        <p:spPr>
          <a:xfrm>
            <a:off x="6325983"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6936165"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60" name="テキスト プレースホルダー 11"/>
          <p:cNvSpPr>
            <a:spLocks noGrp="1"/>
          </p:cNvSpPr>
          <p:nvPr>
            <p:ph type="body" sz="quarter" idx="36" hasCustomPrompt="1"/>
          </p:nvPr>
        </p:nvSpPr>
        <p:spPr>
          <a:xfrm>
            <a:off x="6396058"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Tree>
    <p:extLst>
      <p:ext uri="{BB962C8B-B14F-4D97-AF65-F5344CB8AC3E}">
        <p14:creationId xmlns:p14="http://schemas.microsoft.com/office/powerpoint/2010/main" val="75018746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fade">
                                      <p:cBhvr>
                                        <p:cTn id="67" dur="500"/>
                                        <p:tgtEl>
                                          <p:spTgt spid="50">
                                            <p:txEl>
                                              <p:pRg st="0" end="0"/>
                                            </p:txEl>
                                          </p:spTgt>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4">
                                            <p:txEl>
                                              <p:pRg st="0" end="0"/>
                                            </p:txEl>
                                          </p:spTgt>
                                        </p:tgtEl>
                                        <p:attrNameLst>
                                          <p:attrName>style.visibility</p:attrName>
                                        </p:attrNameLst>
                                      </p:cBhvr>
                                      <p:to>
                                        <p:strVal val="visible"/>
                                      </p:to>
                                    </p:set>
                                    <p:animEffect transition="in" filter="fade">
                                      <p:cBhvr>
                                        <p:cTn id="80" dur="500"/>
                                        <p:tgtEl>
                                          <p:spTgt spid="54">
                                            <p:txEl>
                                              <p:pRg st="0" end="0"/>
                                            </p:txEl>
                                          </p:spTgt>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55">
                                            <p:txEl>
                                              <p:pRg st="0" end="0"/>
                                            </p:txEl>
                                          </p:spTgt>
                                        </p:tgtEl>
                                        <p:attrNameLst>
                                          <p:attrName>style.visibility</p:attrName>
                                        </p:attrNameLst>
                                      </p:cBhvr>
                                      <p:to>
                                        <p:strVal val="visible"/>
                                      </p:to>
                                    </p:set>
                                    <p:animEffect transition="in" filter="fade">
                                      <p:cBhvr>
                                        <p:cTn id="83" dur="500"/>
                                        <p:tgtEl>
                                          <p:spTgt spid="55">
                                            <p:txEl>
                                              <p:pRg st="0" end="0"/>
                                            </p:txEl>
                                          </p:spTgt>
                                        </p:tgtEl>
                                      </p:cBhvr>
                                    </p:animEffect>
                                  </p:childTnLst>
                                </p:cTn>
                              </p:par>
                            </p:childTnLst>
                          </p:cTn>
                        </p:par>
                        <p:par>
                          <p:cTn id="84" fill="hold">
                            <p:stCondLst>
                              <p:cond delay="4500"/>
                            </p:stCondLst>
                            <p:childTnLst>
                              <p:par>
                                <p:cTn id="85" presetID="10" presetClass="entr" presetSubtype="0" fill="hold" grpId="0" nodeType="afterEffect">
                                  <p:stCondLst>
                                    <p:cond delay="50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9">
                                            <p:txEl>
                                              <p:pRg st="0" end="0"/>
                                            </p:txEl>
                                          </p:spTgt>
                                        </p:tgtEl>
                                        <p:attrNameLst>
                                          <p:attrName>style.visibility</p:attrName>
                                        </p:attrNameLst>
                                      </p:cBhvr>
                                      <p:to>
                                        <p:strVal val="visible"/>
                                      </p:to>
                                    </p:set>
                                    <p:animEffect transition="in" filter="fade">
                                      <p:cBhvr>
                                        <p:cTn id="93" dur="500"/>
                                        <p:tgtEl>
                                          <p:spTgt spid="5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60">
                                            <p:txEl>
                                              <p:pRg st="0" end="0"/>
                                            </p:txEl>
                                          </p:spTgt>
                                        </p:tgtEl>
                                        <p:attrNameLst>
                                          <p:attrName>style.visibility</p:attrName>
                                        </p:attrNameLst>
                                      </p:cBhvr>
                                      <p:to>
                                        <p:strVal val="visible"/>
                                      </p:to>
                                    </p:set>
                                    <p:animEffect transition="in" filter="fade">
                                      <p:cBhvr>
                                        <p:cTn id="96" dur="500"/>
                                        <p:tgtEl>
                                          <p:spTgt spid="60">
                                            <p:txEl>
                                              <p:pRg st="0" end="0"/>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46" grpId="0" animBg="1"/>
      <p:bldP spid="47" grpId="0" animBg="1"/>
      <p:bldP spid="48" grpId="0">
        <p:tmplLst>
          <p:tmpl>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p:tmplLst>
          <p:tmpl>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animBg="1"/>
      <p:bldP spid="57" grpId="0" animBg="1"/>
      <p:bldP spid="58" grpId="0">
        <p:tmplLst>
          <p:tmpl>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634919" y="1478754"/>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624856" y="1904242"/>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235038" y="1418777"/>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1" name="正方形/長方形 20"/>
          <p:cNvSpPr/>
          <p:nvPr userDrawn="1"/>
        </p:nvSpPr>
        <p:spPr>
          <a:xfrm>
            <a:off x="634919" y="3097518"/>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11"/>
          <p:cNvSpPr>
            <a:spLocks noGrp="1"/>
          </p:cNvSpPr>
          <p:nvPr>
            <p:ph type="body" sz="quarter" idx="22" hasCustomPrompt="1"/>
          </p:nvPr>
        </p:nvSpPr>
        <p:spPr>
          <a:xfrm>
            <a:off x="624856" y="3523006"/>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235038" y="3037541"/>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6" name="正方形/長方形 25"/>
          <p:cNvSpPr/>
          <p:nvPr userDrawn="1"/>
        </p:nvSpPr>
        <p:spPr>
          <a:xfrm>
            <a:off x="634918" y="4714080"/>
            <a:ext cx="10759001"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25" hasCustomPrompt="1"/>
          </p:nvPr>
        </p:nvSpPr>
        <p:spPr>
          <a:xfrm>
            <a:off x="624854" y="5139568"/>
            <a:ext cx="10752190"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235037" y="4654103"/>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Tree>
    <p:extLst>
      <p:ext uri="{BB962C8B-B14F-4D97-AF65-F5344CB8AC3E}">
        <p14:creationId xmlns:p14="http://schemas.microsoft.com/office/powerpoint/2010/main" val="188276569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62065"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55654" y="2498640"/>
            <a:ext cx="4887755" cy="3510647"/>
          </a:xfrm>
        </p:spPr>
        <p:txBody>
          <a:bodyPr anchor="t">
            <a:noAutofit/>
          </a:bodyPr>
          <a:lstStyle>
            <a:lvl1pPr marL="228611" indent="-264013" algn="l">
              <a:lnSpc>
                <a:spcPct val="120000"/>
              </a:lnSpc>
              <a:spcBef>
                <a:spcPts val="8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0" name="直線コネクタ 9"/>
          <p:cNvCxnSpPr/>
          <p:nvPr userDrawn="1"/>
        </p:nvCxnSpPr>
        <p:spPr>
          <a:xfrm>
            <a:off x="752026"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6498844"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6492433" y="2498640"/>
            <a:ext cx="4887755" cy="3510647"/>
          </a:xfrm>
        </p:spPr>
        <p:txBody>
          <a:bodyPr anchor="t">
            <a:noAutofit/>
          </a:bodyPr>
          <a:lstStyle>
            <a:lvl1pPr marL="228611" indent="-264013" algn="l">
              <a:lnSpc>
                <a:spcPct val="120000"/>
              </a:lnSpc>
              <a:spcBef>
                <a:spcPts val="4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4" name="直線コネクタ 13"/>
          <p:cNvCxnSpPr/>
          <p:nvPr userDrawn="1"/>
        </p:nvCxnSpPr>
        <p:spPr>
          <a:xfrm>
            <a:off x="6488804"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85643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50"/>
                            </p:stCondLst>
                            <p:childTnLst>
                              <p:par>
                                <p:cTn id="17" presetID="2" presetClass="entr" presetSubtype="8" decel="100000" fill="hold" grpId="0" nodeType="afterEffect">
                                  <p:stCondLst>
                                    <p:cond delay="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1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p:tmplLst>
          <p:tmpl>
            <p:tnLst>
              <p:par>
                <p:cTn presetID="2" presetClass="entr" presetSubtype="8" decel="100000" fill="hold" nodeType="after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5" hasCustomPrompt="1"/>
          </p:nvPr>
        </p:nvSpPr>
        <p:spPr>
          <a:xfrm>
            <a:off x="1055003" y="1904242"/>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056103"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2" hasCustomPrompt="1"/>
          </p:nvPr>
        </p:nvSpPr>
        <p:spPr>
          <a:xfrm>
            <a:off x="1055003" y="3523006"/>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056103"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5" hasCustomPrompt="1"/>
          </p:nvPr>
        </p:nvSpPr>
        <p:spPr>
          <a:xfrm>
            <a:off x="1055003" y="5139568"/>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056103"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48" name="テキスト プレースホルダー 11"/>
          <p:cNvSpPr>
            <a:spLocks noGrp="1"/>
          </p:cNvSpPr>
          <p:nvPr>
            <p:ph type="body" sz="quarter" idx="28" hasCustomPrompt="1"/>
          </p:nvPr>
        </p:nvSpPr>
        <p:spPr>
          <a:xfrm>
            <a:off x="6756130" y="1904242"/>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6757232"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p:ph type="body" sz="quarter" idx="31" hasCustomPrompt="1"/>
          </p:nvPr>
        </p:nvSpPr>
        <p:spPr>
          <a:xfrm>
            <a:off x="6756130" y="3523006"/>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6757232"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34" hasCustomPrompt="1"/>
          </p:nvPr>
        </p:nvSpPr>
        <p:spPr>
          <a:xfrm>
            <a:off x="6756130" y="5139568"/>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6757231"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634919" y="1418777"/>
            <a:ext cx="480095" cy="480053"/>
          </a:xfrm>
        </p:spPr>
        <p:txBody>
          <a:bodyPr>
            <a:normAutofit/>
          </a:bodyPr>
          <a:lstStyle>
            <a:lvl1pPr>
              <a:defRPr sz="1067"/>
            </a:lvl1pPr>
          </a:lstStyle>
          <a:p>
            <a:r>
              <a:rPr kumimoji="1" lang="en-US" altLang="ja-JP" dirty="0"/>
              <a:t>ICON</a:t>
            </a:r>
            <a:endParaRPr kumimoji="1" lang="ja-JP" altLang="en-US" dirty="0"/>
          </a:p>
        </p:txBody>
      </p:sp>
      <p:sp>
        <p:nvSpPr>
          <p:cNvPr id="36" name="図プレースホルダー 7"/>
          <p:cNvSpPr>
            <a:spLocks noGrp="1"/>
          </p:cNvSpPr>
          <p:nvPr>
            <p:ph type="pic" sz="quarter" idx="36" hasCustomPrompt="1"/>
          </p:nvPr>
        </p:nvSpPr>
        <p:spPr>
          <a:xfrm>
            <a:off x="634919" y="3038957"/>
            <a:ext cx="480095" cy="480053"/>
          </a:xfrm>
        </p:spPr>
        <p:txBody>
          <a:bodyPr>
            <a:normAutofit/>
          </a:bodyPr>
          <a:lstStyle>
            <a:lvl1pPr>
              <a:defRPr sz="1067"/>
            </a:lvl1pPr>
          </a:lstStyle>
          <a:p>
            <a:r>
              <a:rPr kumimoji="1" lang="en-US" altLang="ja-JP" dirty="0"/>
              <a:t>ICON</a:t>
            </a:r>
            <a:endParaRPr kumimoji="1" lang="ja-JP" altLang="en-US" dirty="0"/>
          </a:p>
        </p:txBody>
      </p:sp>
      <p:sp>
        <p:nvSpPr>
          <p:cNvPr id="37" name="図プレースホルダー 7"/>
          <p:cNvSpPr>
            <a:spLocks noGrp="1"/>
          </p:cNvSpPr>
          <p:nvPr>
            <p:ph type="pic" sz="quarter" idx="37" hasCustomPrompt="1"/>
          </p:nvPr>
        </p:nvSpPr>
        <p:spPr>
          <a:xfrm>
            <a:off x="634919" y="4659137"/>
            <a:ext cx="480095" cy="480053"/>
          </a:xfrm>
        </p:spPr>
        <p:txBody>
          <a:bodyPr>
            <a:normAutofit/>
          </a:bodyPr>
          <a:lstStyle>
            <a:lvl1pPr>
              <a:defRPr sz="1067"/>
            </a:lvl1pPr>
          </a:lstStyle>
          <a:p>
            <a:r>
              <a:rPr kumimoji="1" lang="en-US" altLang="ja-JP" dirty="0"/>
              <a:t>ICON</a:t>
            </a:r>
            <a:endParaRPr kumimoji="1" lang="ja-JP" altLang="en-US" dirty="0"/>
          </a:p>
        </p:txBody>
      </p:sp>
      <p:sp>
        <p:nvSpPr>
          <p:cNvPr id="38" name="図プレースホルダー 7"/>
          <p:cNvSpPr>
            <a:spLocks noGrp="1"/>
          </p:cNvSpPr>
          <p:nvPr>
            <p:ph type="pic" sz="quarter" idx="38" hasCustomPrompt="1"/>
          </p:nvPr>
        </p:nvSpPr>
        <p:spPr>
          <a:xfrm>
            <a:off x="6336047" y="1418777"/>
            <a:ext cx="480095" cy="480053"/>
          </a:xfrm>
        </p:spPr>
        <p:txBody>
          <a:bodyPr>
            <a:normAutofit/>
          </a:bodyPr>
          <a:lstStyle>
            <a:lvl1pPr>
              <a:defRPr sz="1067"/>
            </a:lvl1pPr>
          </a:lstStyle>
          <a:p>
            <a:r>
              <a:rPr kumimoji="1" lang="en-US" altLang="ja-JP" dirty="0"/>
              <a:t>ICON</a:t>
            </a:r>
            <a:endParaRPr kumimoji="1" lang="ja-JP" altLang="en-US" dirty="0"/>
          </a:p>
        </p:txBody>
      </p:sp>
      <p:sp>
        <p:nvSpPr>
          <p:cNvPr id="39" name="図プレースホルダー 7"/>
          <p:cNvSpPr>
            <a:spLocks noGrp="1"/>
          </p:cNvSpPr>
          <p:nvPr>
            <p:ph type="pic" sz="quarter" idx="39" hasCustomPrompt="1"/>
          </p:nvPr>
        </p:nvSpPr>
        <p:spPr>
          <a:xfrm>
            <a:off x="6336047" y="3038957"/>
            <a:ext cx="480095" cy="480053"/>
          </a:xfrm>
        </p:spPr>
        <p:txBody>
          <a:bodyPr>
            <a:normAutofit/>
          </a:bodyPr>
          <a:lstStyle>
            <a:lvl1pPr>
              <a:defRPr sz="1067"/>
            </a:lvl1pPr>
          </a:lstStyle>
          <a:p>
            <a:r>
              <a:rPr kumimoji="1" lang="en-US" altLang="ja-JP" dirty="0"/>
              <a:t>ICON</a:t>
            </a:r>
            <a:endParaRPr kumimoji="1" lang="ja-JP" altLang="en-US" dirty="0"/>
          </a:p>
        </p:txBody>
      </p:sp>
      <p:sp>
        <p:nvSpPr>
          <p:cNvPr id="40" name="図プレースホルダー 7"/>
          <p:cNvSpPr>
            <a:spLocks noGrp="1"/>
          </p:cNvSpPr>
          <p:nvPr>
            <p:ph type="pic" sz="quarter" idx="40" hasCustomPrompt="1"/>
          </p:nvPr>
        </p:nvSpPr>
        <p:spPr>
          <a:xfrm>
            <a:off x="6336047" y="4659137"/>
            <a:ext cx="480095" cy="480053"/>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377151147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par>
                          <p:cTn id="34" fill="hold">
                            <p:stCondLst>
                              <p:cond delay="2500"/>
                            </p:stCondLst>
                            <p:childTnLst>
                              <p:par>
                                <p:cTn id="35" presetID="10" presetClass="entr" presetSubtype="0" fill="hold" grpId="0" nodeType="after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3500"/>
                            </p:stCondLst>
                            <p:childTnLst>
                              <p:par>
                                <p:cTn id="45" presetID="10" presetClass="entr" presetSubtype="0" fill="hold" grpId="0" nodeType="afterEffect">
                                  <p:stCondLst>
                                    <p:cond delay="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4500"/>
                            </p:stCondLst>
                            <p:childTnLst>
                              <p:par>
                                <p:cTn id="55" presetID="10" presetClass="entr" presetSubtype="0" fill="hold" grpId="0" nodeType="afterEffect">
                                  <p:stCondLst>
                                    <p:cond delay="5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3" grpId="0">
        <p:tmplLst>
          <p:tmpl>
            <p:tnLst>
              <p:par>
                <p:cTn presetID="10" presetClass="entr" presetSubtype="0" fill="hold" nodeType="after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tmplLst>
          <p:tmpl>
            <p:tnLst>
              <p:par>
                <p:cTn presetID="10" presetClass="entr" presetSubtype="0"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8" grpId="0">
        <p:tmplLst>
          <p:tmpl>
            <p:tnLst>
              <p:par>
                <p:cTn presetID="10" presetClass="entr" presetSubtype="0" fill="hold" nodeType="after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3" grpId="0">
        <p:tmplLst>
          <p:tmpl>
            <p:tnLst>
              <p:par>
                <p:cTn presetID="10" presetClass="entr" presetSubtype="0"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8" grpId="0">
        <p:tmplLst>
          <p:tmpl>
            <p:tnLst>
              <p:par>
                <p:cTn presetID="10" presetClass="entr" presetSubtype="0" fill="hold" nodeType="after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35" grpId="0"/>
      <p:bldP spid="36" grpId="0"/>
      <p:bldP spid="37" grpId="0"/>
      <p:bldP spid="38" grpId="0"/>
      <p:bldP spid="39" grpId="0"/>
      <p:bldP spid="40"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1418777"/>
            <a:ext cx="12192000" cy="3510390"/>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7" name="図プレースホルダー 7"/>
          <p:cNvSpPr>
            <a:spLocks noGrp="1"/>
          </p:cNvSpPr>
          <p:nvPr>
            <p:ph type="pic" sz="quarter" idx="18" hasCustomPrompt="1"/>
          </p:nvPr>
        </p:nvSpPr>
        <p:spPr>
          <a:xfrm>
            <a:off x="1535097"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8" name="図プレースホルダー 7"/>
          <p:cNvSpPr>
            <a:spLocks noGrp="1"/>
          </p:cNvSpPr>
          <p:nvPr>
            <p:ph type="pic" sz="quarter" idx="19" hasCustomPrompt="1"/>
          </p:nvPr>
        </p:nvSpPr>
        <p:spPr>
          <a:xfrm>
            <a:off x="4275640"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9" name="図プレースホルダー 7"/>
          <p:cNvSpPr>
            <a:spLocks noGrp="1"/>
          </p:cNvSpPr>
          <p:nvPr>
            <p:ph type="pic" sz="quarter" idx="20" hasCustomPrompt="1"/>
          </p:nvPr>
        </p:nvSpPr>
        <p:spPr>
          <a:xfrm>
            <a:off x="7016182"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10" name="図プレースホルダー 7"/>
          <p:cNvSpPr>
            <a:spLocks noGrp="1"/>
          </p:cNvSpPr>
          <p:nvPr>
            <p:ph type="pic" sz="quarter" idx="21" hasCustomPrompt="1"/>
          </p:nvPr>
        </p:nvSpPr>
        <p:spPr>
          <a:xfrm>
            <a:off x="9756724"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11" name="テキスト プレースホルダー 11"/>
          <p:cNvSpPr>
            <a:spLocks noGrp="1"/>
          </p:cNvSpPr>
          <p:nvPr>
            <p:ph type="body" sz="quarter" idx="22" hasCustomPrompt="1"/>
          </p:nvPr>
        </p:nvSpPr>
        <p:spPr>
          <a:xfrm>
            <a:off x="634919"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3" hasCustomPrompt="1"/>
          </p:nvPr>
        </p:nvSpPr>
        <p:spPr>
          <a:xfrm>
            <a:off x="8886552"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4" hasCustomPrompt="1"/>
          </p:nvPr>
        </p:nvSpPr>
        <p:spPr>
          <a:xfrm>
            <a:off x="3385463"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5" hasCustomPrompt="1"/>
          </p:nvPr>
        </p:nvSpPr>
        <p:spPr>
          <a:xfrm>
            <a:off x="6136007"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15" hasCustomPrompt="1"/>
          </p:nvPr>
        </p:nvSpPr>
        <p:spPr>
          <a:xfrm>
            <a:off x="634919"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6" hasCustomPrompt="1"/>
          </p:nvPr>
        </p:nvSpPr>
        <p:spPr>
          <a:xfrm>
            <a:off x="8886552"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7" hasCustomPrompt="1"/>
          </p:nvPr>
        </p:nvSpPr>
        <p:spPr>
          <a:xfrm>
            <a:off x="6136007"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8" hasCustomPrompt="1"/>
          </p:nvPr>
        </p:nvSpPr>
        <p:spPr>
          <a:xfrm>
            <a:off x="3385463"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9" hasCustomPrompt="1"/>
          </p:nvPr>
        </p:nvSpPr>
        <p:spPr>
          <a:xfrm>
            <a:off x="730938" y="5229200"/>
            <a:ext cx="10706118" cy="840093"/>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2564043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2500"/>
                            </p:stCondLst>
                            <p:childTnLst>
                              <p:par>
                                <p:cTn id="49" presetID="2" presetClass="entr" presetSubtype="4" decel="100000" fill="hold" grpId="0" nodeType="after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p:bldP spid="9" grpId="0"/>
      <p:bldP spid="10" grpId="0"/>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175026"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7" name="円/楕円 6"/>
          <p:cNvSpPr/>
          <p:nvPr userDrawn="1"/>
        </p:nvSpPr>
        <p:spPr>
          <a:xfrm>
            <a:off x="544901"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11"/>
          <p:cNvSpPr>
            <a:spLocks noGrp="1"/>
          </p:cNvSpPr>
          <p:nvPr>
            <p:ph type="body" sz="quarter" idx="15" hasCustomPrompt="1"/>
          </p:nvPr>
        </p:nvSpPr>
        <p:spPr>
          <a:xfrm>
            <a:off x="673927"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1" hasCustomPrompt="1"/>
          </p:nvPr>
        </p:nvSpPr>
        <p:spPr>
          <a:xfrm>
            <a:off x="1781672"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2" hasCustomPrompt="1"/>
          </p:nvPr>
        </p:nvSpPr>
        <p:spPr>
          <a:xfrm>
            <a:off x="1781672"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34" name="角丸四角形 33"/>
          <p:cNvSpPr/>
          <p:nvPr userDrawn="1"/>
        </p:nvSpPr>
        <p:spPr>
          <a:xfrm>
            <a:off x="1175026"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userDrawn="1"/>
        </p:nvSpPr>
        <p:spPr>
          <a:xfrm>
            <a:off x="544901"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テキスト プレースホルダー 11"/>
          <p:cNvSpPr>
            <a:spLocks noGrp="1"/>
          </p:cNvSpPr>
          <p:nvPr>
            <p:ph type="body" sz="quarter" idx="23" hasCustomPrompt="1"/>
          </p:nvPr>
        </p:nvSpPr>
        <p:spPr>
          <a:xfrm>
            <a:off x="673927"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24" hasCustomPrompt="1"/>
          </p:nvPr>
        </p:nvSpPr>
        <p:spPr>
          <a:xfrm>
            <a:off x="1781672"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5" hasCustomPrompt="1"/>
          </p:nvPr>
        </p:nvSpPr>
        <p:spPr>
          <a:xfrm>
            <a:off x="1781672"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41" name="角丸四角形 40"/>
          <p:cNvSpPr/>
          <p:nvPr userDrawn="1"/>
        </p:nvSpPr>
        <p:spPr>
          <a:xfrm>
            <a:off x="1175026"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544901"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テキスト プレースホルダー 11"/>
          <p:cNvSpPr>
            <a:spLocks noGrp="1"/>
          </p:cNvSpPr>
          <p:nvPr>
            <p:ph type="body" sz="quarter" idx="26" hasCustomPrompt="1"/>
          </p:nvPr>
        </p:nvSpPr>
        <p:spPr>
          <a:xfrm>
            <a:off x="673927"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7" hasCustomPrompt="1"/>
          </p:nvPr>
        </p:nvSpPr>
        <p:spPr>
          <a:xfrm>
            <a:off x="1781672"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28" hasCustomPrompt="1"/>
          </p:nvPr>
        </p:nvSpPr>
        <p:spPr>
          <a:xfrm>
            <a:off x="1781672"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46" name="角丸四角形 45"/>
          <p:cNvSpPr/>
          <p:nvPr userDrawn="1"/>
        </p:nvSpPr>
        <p:spPr>
          <a:xfrm>
            <a:off x="6876154"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userDrawn="1"/>
        </p:nvSpPr>
        <p:spPr>
          <a:xfrm>
            <a:off x="6246029"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9" hasCustomPrompt="1"/>
          </p:nvPr>
        </p:nvSpPr>
        <p:spPr>
          <a:xfrm>
            <a:off x="6375055"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30" hasCustomPrompt="1"/>
          </p:nvPr>
        </p:nvSpPr>
        <p:spPr>
          <a:xfrm>
            <a:off x="7482800"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0" name="テキスト プレースホルダー 11"/>
          <p:cNvSpPr>
            <a:spLocks noGrp="1"/>
          </p:cNvSpPr>
          <p:nvPr>
            <p:ph type="body" sz="quarter" idx="31" hasCustomPrompt="1"/>
          </p:nvPr>
        </p:nvSpPr>
        <p:spPr>
          <a:xfrm>
            <a:off x="7482800"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51" name="角丸四角形 50"/>
          <p:cNvSpPr/>
          <p:nvPr userDrawn="1"/>
        </p:nvSpPr>
        <p:spPr>
          <a:xfrm>
            <a:off x="6876154"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6246029"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テキスト プレースホルダー 11"/>
          <p:cNvSpPr>
            <a:spLocks noGrp="1"/>
          </p:cNvSpPr>
          <p:nvPr>
            <p:ph type="body" sz="quarter" idx="32" hasCustomPrompt="1"/>
          </p:nvPr>
        </p:nvSpPr>
        <p:spPr>
          <a:xfrm>
            <a:off x="6375055"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54" name="テキスト プレースホルダー 11"/>
          <p:cNvSpPr>
            <a:spLocks noGrp="1"/>
          </p:cNvSpPr>
          <p:nvPr>
            <p:ph type="body" sz="quarter" idx="33" hasCustomPrompt="1"/>
          </p:nvPr>
        </p:nvSpPr>
        <p:spPr>
          <a:xfrm>
            <a:off x="7482800"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5" name="テキスト プレースホルダー 11"/>
          <p:cNvSpPr>
            <a:spLocks noGrp="1"/>
          </p:cNvSpPr>
          <p:nvPr>
            <p:ph type="body" sz="quarter" idx="34" hasCustomPrompt="1"/>
          </p:nvPr>
        </p:nvSpPr>
        <p:spPr>
          <a:xfrm>
            <a:off x="7482800"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56" name="角丸四角形 55"/>
          <p:cNvSpPr/>
          <p:nvPr userDrawn="1"/>
        </p:nvSpPr>
        <p:spPr>
          <a:xfrm>
            <a:off x="6876154"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円/楕円 56"/>
          <p:cNvSpPr/>
          <p:nvPr userDrawn="1"/>
        </p:nvSpPr>
        <p:spPr>
          <a:xfrm>
            <a:off x="6246029"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テキスト プレースホルダー 11"/>
          <p:cNvSpPr>
            <a:spLocks noGrp="1"/>
          </p:cNvSpPr>
          <p:nvPr>
            <p:ph type="body" sz="quarter" idx="35" hasCustomPrompt="1"/>
          </p:nvPr>
        </p:nvSpPr>
        <p:spPr>
          <a:xfrm>
            <a:off x="6375055"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59" name="テキスト プレースホルダー 11"/>
          <p:cNvSpPr>
            <a:spLocks noGrp="1"/>
          </p:cNvSpPr>
          <p:nvPr>
            <p:ph type="body" sz="quarter" idx="36" hasCustomPrompt="1"/>
          </p:nvPr>
        </p:nvSpPr>
        <p:spPr>
          <a:xfrm>
            <a:off x="7482800"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37" hasCustomPrompt="1"/>
          </p:nvPr>
        </p:nvSpPr>
        <p:spPr>
          <a:xfrm>
            <a:off x="7482800"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1032747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2" presetClass="entr" presetSubtype="8"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250"/>
                            </p:stCondLst>
                            <p:childTnLst>
                              <p:par>
                                <p:cTn id="21" presetID="10" presetClass="entr" presetSubtype="0"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6">
                                            <p:txEl>
                                              <p:pRg st="0" end="0"/>
                                            </p:txEl>
                                          </p:spTgt>
                                        </p:tgtEl>
                                        <p:attrNameLst>
                                          <p:attrName>style.visibility</p:attrName>
                                        </p:attrNameLst>
                                      </p:cBhvr>
                                      <p:to>
                                        <p:strVal val="visible"/>
                                      </p:to>
                                    </p:set>
                                    <p:animEffect transition="in" filter="fade">
                                      <p:cBhvr>
                                        <p:cTn id="26" dur="500"/>
                                        <p:tgtEl>
                                          <p:spTgt spid="36">
                                            <p:txEl>
                                              <p:pRg st="0" end="0"/>
                                            </p:txEl>
                                          </p:spTgt>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grpId="0" nodeType="withEffect">
                                  <p:stCondLst>
                                    <p:cond delay="75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par>
                                <p:cTn id="33" presetID="22" presetClass="entr" presetSubtype="8" fill="hold" grpId="0" nodeType="withEffect">
                                  <p:stCondLst>
                                    <p:cond delay="75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3">
                                            <p:txEl>
                                              <p:pRg st="0" end="0"/>
                                            </p:txEl>
                                          </p:spTgt>
                                        </p:tgtEl>
                                        <p:attrNameLst>
                                          <p:attrName>style.visibility</p:attrName>
                                        </p:attrNameLst>
                                      </p:cBhvr>
                                      <p:to>
                                        <p:strVal val="visible"/>
                                      </p:to>
                                    </p:set>
                                    <p:animEffect transition="in" filter="fade">
                                      <p:cBhvr>
                                        <p:cTn id="42" dur="500"/>
                                        <p:tgtEl>
                                          <p:spTgt spid="43">
                                            <p:txEl>
                                              <p:pRg st="0" end="0"/>
                                            </p:txEl>
                                          </p:spTgt>
                                        </p:tgtEl>
                                      </p:cBhvr>
                                    </p:animEffect>
                                  </p:childTnLst>
                                </p:cTn>
                              </p:par>
                              <p:par>
                                <p:cTn id="43" presetID="22" presetClass="entr" presetSubtype="8" fill="hold" grpId="0" nodeType="withEffect">
                                  <p:stCondLst>
                                    <p:cond delay="75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grpId="0"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3750"/>
                            </p:stCondLst>
                            <p:childTnLst>
                              <p:par>
                                <p:cTn id="53" presetID="10" presetClass="entr" presetSubtype="0" fill="hold" grpId="0" nodeType="afterEffect">
                                  <p:stCondLst>
                                    <p:cond delay="5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8">
                                            <p:txEl>
                                              <p:pRg st="0" end="0"/>
                                            </p:txEl>
                                          </p:spTgt>
                                        </p:tgtEl>
                                        <p:attrNameLst>
                                          <p:attrName>style.visibility</p:attrName>
                                        </p:attrNameLst>
                                      </p:cBhvr>
                                      <p:to>
                                        <p:strVal val="visible"/>
                                      </p:to>
                                    </p:set>
                                    <p:animEffect transition="in" filter="fade">
                                      <p:cBhvr>
                                        <p:cTn id="58" dur="500"/>
                                        <p:tgtEl>
                                          <p:spTgt spid="48">
                                            <p:txEl>
                                              <p:pRg st="0" end="0"/>
                                            </p:txEl>
                                          </p:spTgt>
                                        </p:tgtEl>
                                      </p:cBhvr>
                                    </p:animEffect>
                                  </p:childTnLst>
                                </p:cTn>
                              </p:par>
                              <p:par>
                                <p:cTn id="59" presetID="22" presetClass="entr" presetSubtype="8" fill="hold" grpId="0" nodeType="withEffect">
                                  <p:stCondLst>
                                    <p:cond delay="75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par>
                                <p:cTn id="62" presetID="22" presetClass="entr" presetSubtype="8" fill="hold" grpId="0" nodeType="withEffect">
                                  <p:stCondLst>
                                    <p:cond delay="75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par>
                                <p:cTn id="65" presetID="22" presetClass="entr" presetSubtype="8" fill="hold" grpId="0" nodeType="withEffect">
                                  <p:stCondLst>
                                    <p:cond delay="75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5000"/>
                            </p:stCondLst>
                            <p:childTnLst>
                              <p:par>
                                <p:cTn id="69" presetID="10" presetClass="entr" presetSubtype="0" fill="hold" grpId="0" nodeType="afterEffect">
                                  <p:stCondLst>
                                    <p:cond delay="5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3">
                                            <p:txEl>
                                              <p:pRg st="0" end="0"/>
                                            </p:txEl>
                                          </p:spTgt>
                                        </p:tgtEl>
                                        <p:attrNameLst>
                                          <p:attrName>style.visibility</p:attrName>
                                        </p:attrNameLst>
                                      </p:cBhvr>
                                      <p:to>
                                        <p:strVal val="visible"/>
                                      </p:to>
                                    </p:set>
                                    <p:animEffect transition="in" filter="fade">
                                      <p:cBhvr>
                                        <p:cTn id="74" dur="500"/>
                                        <p:tgtEl>
                                          <p:spTgt spid="53">
                                            <p:txEl>
                                              <p:pRg st="0" end="0"/>
                                            </p:txEl>
                                          </p:spTgt>
                                        </p:tgtEl>
                                      </p:cBhvr>
                                    </p:animEffect>
                                  </p:childTnLst>
                                </p:cTn>
                              </p:par>
                              <p:par>
                                <p:cTn id="75" presetID="22" presetClass="entr" presetSubtype="8" fill="hold" grpId="0" nodeType="withEffect">
                                  <p:stCondLst>
                                    <p:cond delay="75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75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6250"/>
                            </p:stCondLst>
                            <p:childTnLst>
                              <p:par>
                                <p:cTn id="85" presetID="10" presetClass="entr" presetSubtype="0" fill="hold" grpId="0" nodeType="afterEffect">
                                  <p:stCondLst>
                                    <p:cond delay="50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Effect transition="in" filter="fade">
                                      <p:cBhvr>
                                        <p:cTn id="90" dur="500"/>
                                        <p:tgtEl>
                                          <p:spTgt spid="58">
                                            <p:txEl>
                                              <p:pRg st="0" end="0"/>
                                            </p:txEl>
                                          </p:spTgt>
                                        </p:tgtEl>
                                      </p:cBhvr>
                                    </p:animEffect>
                                  </p:childTnLst>
                                </p:cTn>
                              </p:par>
                              <p:par>
                                <p:cTn id="91" presetID="22" presetClass="entr" presetSubtype="8" fill="hold" grpId="0" nodeType="withEffect">
                                  <p:stCondLst>
                                    <p:cond delay="750"/>
                                  </p:stCondLst>
                                  <p:childTnLst>
                                    <p:set>
                                      <p:cBhvr>
                                        <p:cTn id="92" dur="1" fill="hold">
                                          <p:stCondLst>
                                            <p:cond delay="0"/>
                                          </p:stCondLst>
                                        </p:cTn>
                                        <p:tgtEl>
                                          <p:spTgt spid="56"/>
                                        </p:tgtEl>
                                        <p:attrNameLst>
                                          <p:attrName>style.visibility</p:attrName>
                                        </p:attrNameLst>
                                      </p:cBhvr>
                                      <p:to>
                                        <p:strVal val="visible"/>
                                      </p:to>
                                    </p:set>
                                    <p:animEffect transition="in" filter="wipe(left)">
                                      <p:cBhvr>
                                        <p:cTn id="93" dur="500"/>
                                        <p:tgtEl>
                                          <p:spTgt spid="56"/>
                                        </p:tgtEl>
                                      </p:cBhvr>
                                    </p:animEffect>
                                  </p:childTnLst>
                                </p:cTn>
                              </p:par>
                              <p:par>
                                <p:cTn id="94" presetID="22" presetClass="entr" presetSubtype="8" fill="hold" grpId="0" nodeType="withEffect">
                                  <p:stCondLst>
                                    <p:cond delay="750"/>
                                  </p:stCondLst>
                                  <p:childTnLst>
                                    <p:set>
                                      <p:cBhvr>
                                        <p:cTn id="95" dur="1" fill="hold">
                                          <p:stCondLst>
                                            <p:cond delay="0"/>
                                          </p:stCondLst>
                                        </p:cTn>
                                        <p:tgtEl>
                                          <p:spTgt spid="59"/>
                                        </p:tgtEl>
                                        <p:attrNameLst>
                                          <p:attrName>style.visibility</p:attrName>
                                        </p:attrNameLst>
                                      </p:cBhvr>
                                      <p:to>
                                        <p:strVal val="visible"/>
                                      </p:to>
                                    </p:set>
                                    <p:animEffect transition="in" filter="wipe(left)">
                                      <p:cBhvr>
                                        <p:cTn id="96" dur="500"/>
                                        <p:tgtEl>
                                          <p:spTgt spid="59"/>
                                        </p:tgtEl>
                                      </p:cBhvr>
                                    </p:animEffect>
                                  </p:childTnLst>
                                </p:cTn>
                              </p:par>
                              <p:par>
                                <p:cTn id="97" presetID="22" presetClass="entr" presetSubtype="8" fill="hold" grpId="0" nodeType="withEffect">
                                  <p:stCondLst>
                                    <p:cond delay="750"/>
                                  </p:stCondLst>
                                  <p:childTnLst>
                                    <p:set>
                                      <p:cBhvr>
                                        <p:cTn id="98" dur="1" fill="hold">
                                          <p:stCondLst>
                                            <p:cond delay="0"/>
                                          </p:stCondLst>
                                        </p:cTn>
                                        <p:tgtEl>
                                          <p:spTgt spid="60"/>
                                        </p:tgtEl>
                                        <p:attrNameLst>
                                          <p:attrName>style.visibility</p:attrName>
                                        </p:attrNameLst>
                                      </p:cBhvr>
                                      <p:to>
                                        <p:strVal val="visible"/>
                                      </p:to>
                                    </p:set>
                                    <p:animEffect transition="in" filter="wipe(left)">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p:tmplLst>
          <p:tmpl>
            <p:tnLst>
              <p:par>
                <p:cTn presetID="22" presetClass="entr" presetSubtype="8" fill="hold" nodeType="withEffect">
                  <p:stCondLst>
                    <p:cond delay="7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tmplLst>
          <p:tmpl>
            <p:tnLst>
              <p:par>
                <p:cTn presetID="22" presetClass="entr" presetSubtype="8"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p:tmplLst>
          <p:tmpl>
            <p:tnLst>
              <p:par>
                <p:cTn presetID="22" presetClass="entr" presetSubtype="8"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2" presetClass="entr" presetSubtype="8" fill="hold" nodeType="withEffect">
                  <p:stCondLst>
                    <p:cond delay="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animBg="1"/>
      <p:bldP spid="47" grpId="0" animBg="1"/>
      <p:bldP spid="48" grpId="0" build="p">
        <p:tmplLst>
          <p:tmpl lvl="1">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22" presetClass="entr" presetSubtype="8" fill="hold" nodeType="withEffect">
                  <p:stCondLst>
                    <p:cond delay="75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build="p">
        <p:tmplLst>
          <p:tmpl lvl="1">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22" presetClass="entr" presetSubtype="8" fill="hold" nodeType="withEffect">
                  <p:stCondLst>
                    <p:cond delay="75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p:tmplLst>
          <p:tmpl>
            <p:tnLst>
              <p:par>
                <p:cTn presetID="22" presetClass="entr" presetSubtype="8"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22" presetClass="entr" presetSubtype="8" fill="hold" nodeType="withEffect">
                  <p:stCondLst>
                    <p:cond delay="75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p:tmplLst>
          <p:tmpl>
            <p:tnLst>
              <p:par>
                <p:cTn presetID="22" presetClass="entr" presetSubtype="8" fill="hold" nodeType="withEffect">
                  <p:stCondLst>
                    <p:cond delay="75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6820-BA3C-4FED-8200-D8E799EC29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DC8DDB-7CDC-4224-8D11-3B0D160E93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578542-5FF8-47CF-B25A-E61B40E34B63}"/>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87545C1A-E3FE-41D0-B88A-DA481620D8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D94897-073B-4620-AB62-FB413B61AECE}"/>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169225574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8" name="テキスト プレースホルダー 11"/>
          <p:cNvSpPr>
            <a:spLocks noGrp="1"/>
          </p:cNvSpPr>
          <p:nvPr>
            <p:ph type="body" sz="quarter" idx="15" hasCustomPrompt="1"/>
          </p:nvPr>
        </p:nvSpPr>
        <p:spPr>
          <a:xfrm>
            <a:off x="654423"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0" y="3368994"/>
            <a:ext cx="12192000" cy="90010"/>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1235038"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3023392"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4811746" y="3059678"/>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600100"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8388453"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userDrawn="1"/>
        </p:nvSpPr>
        <p:spPr>
          <a:xfrm>
            <a:off x="10176807"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図プレースホルダー 7"/>
          <p:cNvSpPr>
            <a:spLocks noGrp="1"/>
          </p:cNvSpPr>
          <p:nvPr>
            <p:ph type="pic" sz="quarter" idx="16" hasCustomPrompt="1"/>
          </p:nvPr>
        </p:nvSpPr>
        <p:spPr>
          <a:xfrm>
            <a:off x="1374717"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3" name="図プレースホルダー 7"/>
          <p:cNvSpPr>
            <a:spLocks noGrp="1"/>
          </p:cNvSpPr>
          <p:nvPr>
            <p:ph type="pic" sz="quarter" idx="17" hasCustomPrompt="1"/>
          </p:nvPr>
        </p:nvSpPr>
        <p:spPr>
          <a:xfrm>
            <a:off x="3163071"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4" name="図プレースホルダー 7"/>
          <p:cNvSpPr>
            <a:spLocks noGrp="1"/>
          </p:cNvSpPr>
          <p:nvPr>
            <p:ph type="pic" sz="quarter" idx="18" hasCustomPrompt="1"/>
          </p:nvPr>
        </p:nvSpPr>
        <p:spPr>
          <a:xfrm>
            <a:off x="4951424" y="3199345"/>
            <a:ext cx="410778" cy="410743"/>
          </a:xfrm>
        </p:spPr>
        <p:txBody>
          <a:bodyPr>
            <a:normAutofit/>
          </a:bodyPr>
          <a:lstStyle>
            <a:lvl1pPr>
              <a:defRPr sz="1067"/>
            </a:lvl1pPr>
          </a:lstStyle>
          <a:p>
            <a:r>
              <a:rPr kumimoji="1" lang="en-US" altLang="ja-JP" dirty="0"/>
              <a:t>ICON</a:t>
            </a:r>
            <a:endParaRPr kumimoji="1" lang="ja-JP" altLang="en-US" dirty="0"/>
          </a:p>
        </p:txBody>
      </p:sp>
      <p:sp>
        <p:nvSpPr>
          <p:cNvPr id="25" name="図プレースホルダー 7"/>
          <p:cNvSpPr>
            <a:spLocks noGrp="1"/>
          </p:cNvSpPr>
          <p:nvPr>
            <p:ph type="pic" sz="quarter" idx="19" hasCustomPrompt="1"/>
          </p:nvPr>
        </p:nvSpPr>
        <p:spPr>
          <a:xfrm>
            <a:off x="6739778"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6" name="図プレースホルダー 7"/>
          <p:cNvSpPr>
            <a:spLocks noGrp="1"/>
          </p:cNvSpPr>
          <p:nvPr>
            <p:ph type="pic" sz="quarter" idx="20" hasCustomPrompt="1"/>
          </p:nvPr>
        </p:nvSpPr>
        <p:spPr>
          <a:xfrm>
            <a:off x="8528132"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7"/>
          <p:cNvSpPr>
            <a:spLocks noGrp="1"/>
          </p:cNvSpPr>
          <p:nvPr>
            <p:ph type="pic" sz="quarter" idx="21" hasCustomPrompt="1"/>
          </p:nvPr>
        </p:nvSpPr>
        <p:spPr>
          <a:xfrm>
            <a:off x="10316486"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8" name="テキスト プレースホルダー 11"/>
          <p:cNvSpPr>
            <a:spLocks noGrp="1"/>
          </p:cNvSpPr>
          <p:nvPr>
            <p:ph type="body" sz="quarter" idx="22" hasCustomPrompt="1"/>
          </p:nvPr>
        </p:nvSpPr>
        <p:spPr>
          <a:xfrm>
            <a:off x="786424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3" hasCustomPrompt="1"/>
          </p:nvPr>
        </p:nvSpPr>
        <p:spPr>
          <a:xfrm>
            <a:off x="245687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6061792"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5" hasCustomPrompt="1"/>
          </p:nvPr>
        </p:nvSpPr>
        <p:spPr>
          <a:xfrm>
            <a:off x="425933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6" hasCustomPrompt="1"/>
          </p:nvPr>
        </p:nvSpPr>
        <p:spPr>
          <a:xfrm>
            <a:off x="966670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694931"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8" hasCustomPrompt="1"/>
          </p:nvPr>
        </p:nvSpPr>
        <p:spPr>
          <a:xfrm>
            <a:off x="7883752"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9" hasCustomPrompt="1"/>
          </p:nvPr>
        </p:nvSpPr>
        <p:spPr>
          <a:xfrm>
            <a:off x="2497388"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30" hasCustomPrompt="1"/>
          </p:nvPr>
        </p:nvSpPr>
        <p:spPr>
          <a:xfrm>
            <a:off x="6085497"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31" hasCustomPrompt="1"/>
          </p:nvPr>
        </p:nvSpPr>
        <p:spPr>
          <a:xfrm>
            <a:off x="4299844"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2" hasCustomPrompt="1"/>
          </p:nvPr>
        </p:nvSpPr>
        <p:spPr>
          <a:xfrm>
            <a:off x="9686209"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59944838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8" decel="10000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1" decel="10000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8" decel="100000" fill="hold" grpId="0" nodeType="after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8" decel="100000"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0-#ppt_h/2"/>
                                          </p:val>
                                        </p:tav>
                                        <p:tav tm="100000">
                                          <p:val>
                                            <p:strVal val="#ppt_y"/>
                                          </p:val>
                                        </p:tav>
                                      </p:tavLst>
                                    </p:anim>
                                  </p:childTnLst>
                                </p:cTn>
                              </p:par>
                              <p:par>
                                <p:cTn id="72" presetID="2" presetClass="entr" presetSubtype="4" decel="10000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8" decel="100000" fill="hold" grpId="0" nodeType="afterEffect">
                                  <p:stCondLst>
                                    <p:cond delay="50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5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1" decel="100000" fill="hold" grpId="0" nodeType="withEffect">
                                  <p:stCondLst>
                                    <p:cond delay="50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5000"/>
                            </p:stCondLst>
                            <p:childTnLst>
                              <p:par>
                                <p:cTn id="94" presetID="2" presetClass="entr" presetSubtype="8" decel="100000" fill="hold" grpId="0" nodeType="after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0-#ppt_w/2"/>
                                          </p:val>
                                        </p:tav>
                                        <p:tav tm="100000">
                                          <p:val>
                                            <p:strVal val="#ppt_x"/>
                                          </p:val>
                                        </p:tav>
                                      </p:tavLst>
                                    </p:anim>
                                    <p:anim calcmode="lin" valueType="num">
                                      <p:cBhvr additive="base">
                                        <p:cTn id="97" dur="500" fill="hold"/>
                                        <p:tgtEl>
                                          <p:spTgt spid="15"/>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0-#ppt_w/2"/>
                                          </p:val>
                                        </p:tav>
                                        <p:tav tm="100000">
                                          <p:val>
                                            <p:strVal val="#ppt_x"/>
                                          </p:val>
                                        </p:tav>
                                      </p:tavLst>
                                    </p:anim>
                                    <p:anim calcmode="lin" valueType="num">
                                      <p:cBhvr additive="base">
                                        <p:cTn id="101" dur="50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1" decel="100000" fill="hold" grpId="0" nodeType="withEffect">
                                  <p:stCondLst>
                                    <p:cond delay="50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0-#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1"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P spid="26" grpId="0"/>
      <p:bldP spid="27" grpId="0"/>
      <p:bldP spid="28" grpId="0">
        <p:tmplLst>
          <p:tmpl>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1"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p:tmplLst>
          <p:tmpl>
            <p:tnLst>
              <p:par>
                <p:cTn presetID="2" presetClass="entr" presetSubtype="1"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7225955" y="3728341"/>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0" y="3721847"/>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7225955"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a:off x="0"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9" name="グループ化 8"/>
          <p:cNvGrpSpPr/>
          <p:nvPr userDrawn="1"/>
        </p:nvGrpSpPr>
        <p:grpSpPr>
          <a:xfrm>
            <a:off x="3909343" y="3721848"/>
            <a:ext cx="2106910" cy="2100233"/>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4" name="グループ化 13"/>
          <p:cNvGrpSpPr/>
          <p:nvPr userDrawn="1"/>
        </p:nvGrpSpPr>
        <p:grpSpPr>
          <a:xfrm rot="5400000">
            <a:off x="3912681" y="1459204"/>
            <a:ext cx="2106727" cy="2100416"/>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9" name="グループ化 18"/>
          <p:cNvGrpSpPr/>
          <p:nvPr userDrawn="1"/>
        </p:nvGrpSpPr>
        <p:grpSpPr>
          <a:xfrm rot="10800000">
            <a:off x="6186017" y="1462542"/>
            <a:ext cx="2106910" cy="2100233"/>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24" name="グループ化 23"/>
          <p:cNvGrpSpPr/>
          <p:nvPr userDrawn="1"/>
        </p:nvGrpSpPr>
        <p:grpSpPr>
          <a:xfrm rot="16200000">
            <a:off x="6182862" y="3725003"/>
            <a:ext cx="2106727" cy="2100416"/>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15" hasCustomPrompt="1"/>
          </p:nvPr>
        </p:nvSpPr>
        <p:spPr>
          <a:xfrm>
            <a:off x="4175620"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6" hasCustomPrompt="1"/>
          </p:nvPr>
        </p:nvSpPr>
        <p:spPr>
          <a:xfrm>
            <a:off x="4175620"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1" name="テキスト プレースホルダー 11"/>
          <p:cNvSpPr>
            <a:spLocks noGrp="1"/>
          </p:cNvSpPr>
          <p:nvPr>
            <p:ph type="body" sz="quarter" idx="17" hasCustomPrompt="1"/>
          </p:nvPr>
        </p:nvSpPr>
        <p:spPr>
          <a:xfrm>
            <a:off x="6449916"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6449916"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3" name="テキスト プレースホルダー 11"/>
          <p:cNvSpPr>
            <a:spLocks noGrp="1"/>
          </p:cNvSpPr>
          <p:nvPr>
            <p:ph type="body" sz="quarter" idx="19" hasCustomPrompt="1"/>
          </p:nvPr>
        </p:nvSpPr>
        <p:spPr>
          <a:xfrm>
            <a:off x="4163694"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0" hasCustomPrompt="1"/>
          </p:nvPr>
        </p:nvSpPr>
        <p:spPr>
          <a:xfrm>
            <a:off x="4163694"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5" name="テキスト プレースホルダー 11"/>
          <p:cNvSpPr>
            <a:spLocks noGrp="1"/>
          </p:cNvSpPr>
          <p:nvPr>
            <p:ph type="body" sz="quarter" idx="21" hasCustomPrompt="1"/>
          </p:nvPr>
        </p:nvSpPr>
        <p:spPr>
          <a:xfrm>
            <a:off x="6437990"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2" hasCustomPrompt="1"/>
          </p:nvPr>
        </p:nvSpPr>
        <p:spPr>
          <a:xfrm>
            <a:off x="6437990"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7" name="テキスト プレースホルダー 11"/>
          <p:cNvSpPr>
            <a:spLocks noGrp="1"/>
          </p:cNvSpPr>
          <p:nvPr>
            <p:ph type="body" sz="quarter" idx="23" hasCustomPrompt="1"/>
          </p:nvPr>
        </p:nvSpPr>
        <p:spPr>
          <a:xfrm>
            <a:off x="424878" y="184609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424878" y="3976329"/>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25" hasCustomPrompt="1"/>
          </p:nvPr>
        </p:nvSpPr>
        <p:spPr>
          <a:xfrm>
            <a:off x="8406457" y="1876096"/>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6" hasCustomPrompt="1"/>
          </p:nvPr>
        </p:nvSpPr>
        <p:spPr>
          <a:xfrm>
            <a:off x="8406457" y="400633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41" name="図プレースホルダー 7"/>
          <p:cNvSpPr>
            <a:spLocks noGrp="1"/>
          </p:cNvSpPr>
          <p:nvPr>
            <p:ph type="pic" sz="quarter" idx="37" hasCustomPrompt="1"/>
          </p:nvPr>
        </p:nvSpPr>
        <p:spPr>
          <a:xfrm>
            <a:off x="424878" y="1030847"/>
            <a:ext cx="815316" cy="815245"/>
          </a:xfrm>
        </p:spPr>
        <p:txBody>
          <a:bodyPr>
            <a:normAutofit/>
          </a:bodyPr>
          <a:lstStyle>
            <a:lvl1pPr>
              <a:defRPr sz="1067"/>
            </a:lvl1pPr>
          </a:lstStyle>
          <a:p>
            <a:r>
              <a:rPr kumimoji="1" lang="en-US" altLang="ja-JP" dirty="0"/>
              <a:t>ICON</a:t>
            </a:r>
            <a:endParaRPr kumimoji="1" lang="ja-JP" altLang="en-US" dirty="0"/>
          </a:p>
        </p:txBody>
      </p:sp>
      <p:sp>
        <p:nvSpPr>
          <p:cNvPr id="42" name="図プレースホルダー 7"/>
          <p:cNvSpPr>
            <a:spLocks noGrp="1"/>
          </p:cNvSpPr>
          <p:nvPr>
            <p:ph type="pic" sz="quarter" idx="38" hasCustomPrompt="1"/>
          </p:nvPr>
        </p:nvSpPr>
        <p:spPr>
          <a:xfrm>
            <a:off x="10956962" y="1048426"/>
            <a:ext cx="815316" cy="815245"/>
          </a:xfrm>
        </p:spPr>
        <p:txBody>
          <a:bodyPr>
            <a:normAutofit/>
          </a:bodyPr>
          <a:lstStyle>
            <a:lvl1pPr>
              <a:defRPr sz="1067"/>
            </a:lvl1pPr>
          </a:lstStyle>
          <a:p>
            <a:r>
              <a:rPr kumimoji="1" lang="en-US" altLang="ja-JP" dirty="0"/>
              <a:t>ICON</a:t>
            </a:r>
            <a:endParaRPr kumimoji="1" lang="ja-JP" altLang="en-US" dirty="0"/>
          </a:p>
        </p:txBody>
      </p:sp>
      <p:sp>
        <p:nvSpPr>
          <p:cNvPr id="43" name="図プレースホルダー 7"/>
          <p:cNvSpPr>
            <a:spLocks noGrp="1"/>
          </p:cNvSpPr>
          <p:nvPr>
            <p:ph type="pic" sz="quarter" idx="39" hasCustomPrompt="1"/>
          </p:nvPr>
        </p:nvSpPr>
        <p:spPr>
          <a:xfrm>
            <a:off x="424878" y="5446492"/>
            <a:ext cx="815316" cy="815245"/>
          </a:xfrm>
        </p:spPr>
        <p:txBody>
          <a:bodyPr>
            <a:normAutofit/>
          </a:bodyPr>
          <a:lstStyle>
            <a:lvl1pPr>
              <a:defRPr sz="1067"/>
            </a:lvl1pPr>
          </a:lstStyle>
          <a:p>
            <a:r>
              <a:rPr kumimoji="1" lang="en-US" altLang="ja-JP" dirty="0"/>
              <a:t>ICON</a:t>
            </a:r>
            <a:endParaRPr kumimoji="1" lang="ja-JP" altLang="en-US" dirty="0"/>
          </a:p>
        </p:txBody>
      </p:sp>
      <p:sp>
        <p:nvSpPr>
          <p:cNvPr id="44" name="図プレースホルダー 7"/>
          <p:cNvSpPr>
            <a:spLocks noGrp="1"/>
          </p:cNvSpPr>
          <p:nvPr>
            <p:ph type="pic" sz="quarter" idx="40" hasCustomPrompt="1"/>
          </p:nvPr>
        </p:nvSpPr>
        <p:spPr>
          <a:xfrm>
            <a:off x="10956962" y="5464072"/>
            <a:ext cx="815316" cy="815245"/>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269834875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 calcmode="lin" valueType="num">
                                      <p:cBhvr additive="base">
                                        <p:cTn id="15"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25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25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3" decel="10000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33">
                                            <p:txEl>
                                              <p:pRg st="0" end="0"/>
                                            </p:txEl>
                                          </p:spTgt>
                                        </p:tgtEl>
                                        <p:attrNameLst>
                                          <p:attrName>style.visibility</p:attrName>
                                        </p:attrNameLst>
                                      </p:cBhvr>
                                      <p:to>
                                        <p:strVal val="visible"/>
                                      </p:to>
                                    </p:set>
                                    <p:anim calcmode="lin" valueType="num">
                                      <p:cBhvr additive="base">
                                        <p:cTn id="35"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3">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childTnLst>
                                    <p:set>
                                      <p:cBhvr>
                                        <p:cTn id="38" dur="1" fill="hold">
                                          <p:stCondLst>
                                            <p:cond delay="0"/>
                                          </p:stCondLst>
                                        </p:cTn>
                                        <p:tgtEl>
                                          <p:spTgt spid="34">
                                            <p:txEl>
                                              <p:pRg st="0" end="0"/>
                                            </p:txEl>
                                          </p:spTgt>
                                        </p:tgtEl>
                                        <p:attrNameLst>
                                          <p:attrName>style.visibility</p:attrName>
                                        </p:attrNameLst>
                                      </p:cBhvr>
                                      <p:to>
                                        <p:strVal val="visible"/>
                                      </p:to>
                                    </p:set>
                                    <p:anim calcmode="lin" valueType="num">
                                      <p:cBhvr additive="base">
                                        <p:cTn id="3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9" decel="100000" fill="hold" nodeType="withEffect">
                                  <p:stCondLst>
                                    <p:cond delay="75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9" decel="100000" fill="hold" grpId="0" nodeType="withEffect">
                                  <p:stCondLst>
                                    <p:cond delay="750"/>
                                  </p:stCondLst>
                                  <p:childTnLst>
                                    <p:set>
                                      <p:cBhvr>
                                        <p:cTn id="46" dur="1" fill="hold">
                                          <p:stCondLst>
                                            <p:cond delay="0"/>
                                          </p:stCondLst>
                                        </p:cTn>
                                        <p:tgtEl>
                                          <p:spTgt spid="35">
                                            <p:txEl>
                                              <p:pRg st="0" end="0"/>
                                            </p:txEl>
                                          </p:spTgt>
                                        </p:tgtEl>
                                        <p:attrNameLst>
                                          <p:attrName>style.visibility</p:attrName>
                                        </p:attrNameLst>
                                      </p:cBhvr>
                                      <p:to>
                                        <p:strVal val="visible"/>
                                      </p:to>
                                    </p:set>
                                    <p:anim calcmode="lin" valueType="num">
                                      <p:cBhvr additive="base">
                                        <p:cTn id="4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9" decel="100000" fill="hold" grpId="0" nodeType="withEffect">
                                  <p:stCondLst>
                                    <p:cond delay="75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53" fill="hold">
                            <p:stCondLst>
                              <p:cond delay="1250"/>
                            </p:stCondLst>
                            <p:childTnLst>
                              <p:par>
                                <p:cTn id="54" presetID="22" presetClass="entr" presetSubtype="2" fill="hold" grpId="0" nodeType="afterEffect">
                                  <p:stCondLst>
                                    <p:cond delay="25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250"/>
                            </p:stCondLst>
                            <p:childTnLst>
                              <p:par>
                                <p:cTn id="64" presetID="22" presetClass="entr" presetSubtype="8" fill="hold" grpId="0" nodeType="after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par>
                          <p:cTn id="73" fill="hold">
                            <p:stCondLst>
                              <p:cond delay="3250"/>
                            </p:stCondLst>
                            <p:childTnLst>
                              <p:par>
                                <p:cTn id="74" presetID="22" presetClass="entr" presetSubtype="2" fill="hold" grpId="0" nodeType="afterEffect">
                                  <p:stCondLst>
                                    <p:cond delay="25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par>
                          <p:cTn id="83" fill="hold">
                            <p:stCondLst>
                              <p:cond delay="4250"/>
                            </p:stCondLst>
                            <p:childTnLst>
                              <p:par>
                                <p:cTn id="84" presetID="22" presetClass="entr" presetSubtype="8" fill="hold" grpId="0" nodeType="afterEffect">
                                  <p:stCondLst>
                                    <p:cond delay="25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9" grpId="0" build="p">
        <p:tmplLst>
          <p:tmpl lvl="1">
            <p:tnLst>
              <p:par>
                <p:cTn presetID="2" presetClass="entr" presetSubtype="6"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6"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12"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3"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build="p">
        <p:tmplLst>
          <p:tmpl lvl="1">
            <p:tnLst>
              <p:par>
                <p:cTn presetID="2" presetClass="entr" presetSubtype="3"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build="p">
        <p:tmplLst>
          <p:tmpl lvl="1">
            <p:tnLst>
              <p:par>
                <p:cTn presetID="2" presetClass="entr" presetSubtype="9" decel="100000" fill="hold" nodeType="withEffect">
                  <p:stCondLst>
                    <p:cond delay="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9" decel="100000" fill="hold" nodeType="withEffect">
                  <p:stCondLst>
                    <p:cond delay="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2" grpId="0"/>
      <p:bldP spid="43" grpId="0"/>
      <p:bldP spid="44"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998991"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1096182"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7" name="テキスト プレースホルダー 6"/>
          <p:cNvSpPr>
            <a:spLocks noGrp="1"/>
          </p:cNvSpPr>
          <p:nvPr>
            <p:ph type="body" sz="quarter" idx="16" hasCustomPrompt="1"/>
          </p:nvPr>
        </p:nvSpPr>
        <p:spPr>
          <a:xfrm>
            <a:off x="724937"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8" name="円/楕円 7"/>
          <p:cNvSpPr/>
          <p:nvPr userDrawn="1"/>
        </p:nvSpPr>
        <p:spPr>
          <a:xfrm>
            <a:off x="3699525"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9" name="図プレースホルダー 9"/>
          <p:cNvSpPr>
            <a:spLocks noGrp="1"/>
          </p:cNvSpPr>
          <p:nvPr>
            <p:ph type="pic" sz="quarter" idx="17" hasCustomPrompt="1"/>
          </p:nvPr>
        </p:nvSpPr>
        <p:spPr>
          <a:xfrm>
            <a:off x="3796716"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0" name="テキスト プレースホルダー 6"/>
          <p:cNvSpPr>
            <a:spLocks noGrp="1"/>
          </p:cNvSpPr>
          <p:nvPr>
            <p:ph type="body" sz="quarter" idx="18" hasCustomPrompt="1"/>
          </p:nvPr>
        </p:nvSpPr>
        <p:spPr>
          <a:xfrm>
            <a:off x="3425472"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1" name="円/楕円 10"/>
          <p:cNvSpPr/>
          <p:nvPr userDrawn="1"/>
        </p:nvSpPr>
        <p:spPr>
          <a:xfrm>
            <a:off x="6409124"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2" name="図プレースホルダー 9"/>
          <p:cNvSpPr>
            <a:spLocks noGrp="1"/>
          </p:cNvSpPr>
          <p:nvPr>
            <p:ph type="pic" sz="quarter" idx="19" hasCustomPrompt="1"/>
          </p:nvPr>
        </p:nvSpPr>
        <p:spPr>
          <a:xfrm>
            <a:off x="6506315"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20" hasCustomPrompt="1"/>
          </p:nvPr>
        </p:nvSpPr>
        <p:spPr>
          <a:xfrm>
            <a:off x="6135071"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4" name="円/楕円 13"/>
          <p:cNvSpPr/>
          <p:nvPr userDrawn="1"/>
        </p:nvSpPr>
        <p:spPr>
          <a:xfrm>
            <a:off x="9109659"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5" name="図プレースホルダー 9"/>
          <p:cNvSpPr>
            <a:spLocks noGrp="1"/>
          </p:cNvSpPr>
          <p:nvPr>
            <p:ph type="pic" sz="quarter" idx="21" hasCustomPrompt="1"/>
          </p:nvPr>
        </p:nvSpPr>
        <p:spPr>
          <a:xfrm>
            <a:off x="9206850"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6" name="テキスト プレースホルダー 6"/>
          <p:cNvSpPr>
            <a:spLocks noGrp="1"/>
          </p:cNvSpPr>
          <p:nvPr>
            <p:ph type="body" sz="quarter" idx="22" hasCustomPrompt="1"/>
          </p:nvPr>
        </p:nvSpPr>
        <p:spPr>
          <a:xfrm>
            <a:off x="8835605"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7" name="円/楕円 16"/>
          <p:cNvSpPr/>
          <p:nvPr userDrawn="1"/>
        </p:nvSpPr>
        <p:spPr>
          <a:xfrm>
            <a:off x="998991"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8" name="図プレースホルダー 9"/>
          <p:cNvSpPr>
            <a:spLocks noGrp="1"/>
          </p:cNvSpPr>
          <p:nvPr>
            <p:ph type="pic" sz="quarter" idx="23" hasCustomPrompt="1"/>
          </p:nvPr>
        </p:nvSpPr>
        <p:spPr>
          <a:xfrm>
            <a:off x="1096182" y="3904772"/>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9" name="テキスト プレースホルダー 6"/>
          <p:cNvSpPr>
            <a:spLocks noGrp="1"/>
          </p:cNvSpPr>
          <p:nvPr>
            <p:ph type="body" sz="quarter" idx="24" hasCustomPrompt="1"/>
          </p:nvPr>
        </p:nvSpPr>
        <p:spPr>
          <a:xfrm>
            <a:off x="724937"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0" name="円/楕円 19"/>
          <p:cNvSpPr/>
          <p:nvPr userDrawn="1"/>
        </p:nvSpPr>
        <p:spPr>
          <a:xfrm>
            <a:off x="3699525"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1" name="図プレースホルダー 9"/>
          <p:cNvSpPr>
            <a:spLocks noGrp="1"/>
          </p:cNvSpPr>
          <p:nvPr>
            <p:ph type="pic" sz="quarter" idx="25" hasCustomPrompt="1"/>
          </p:nvPr>
        </p:nvSpPr>
        <p:spPr>
          <a:xfrm>
            <a:off x="3796716" y="3904771"/>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2" name="テキスト プレースホルダー 6"/>
          <p:cNvSpPr>
            <a:spLocks noGrp="1"/>
          </p:cNvSpPr>
          <p:nvPr>
            <p:ph type="body" sz="quarter" idx="26" hasCustomPrompt="1"/>
          </p:nvPr>
        </p:nvSpPr>
        <p:spPr>
          <a:xfrm>
            <a:off x="3425472"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3" name="円/楕円 22"/>
          <p:cNvSpPr/>
          <p:nvPr userDrawn="1"/>
        </p:nvSpPr>
        <p:spPr>
          <a:xfrm>
            <a:off x="6409124"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4" name="図プレースホルダー 9"/>
          <p:cNvSpPr>
            <a:spLocks noGrp="1"/>
          </p:cNvSpPr>
          <p:nvPr>
            <p:ph type="pic" sz="quarter" idx="27" hasCustomPrompt="1"/>
          </p:nvPr>
        </p:nvSpPr>
        <p:spPr>
          <a:xfrm>
            <a:off x="6506315" y="3904772"/>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5" name="テキスト プレースホルダー 6"/>
          <p:cNvSpPr>
            <a:spLocks noGrp="1"/>
          </p:cNvSpPr>
          <p:nvPr>
            <p:ph type="body" sz="quarter" idx="28" hasCustomPrompt="1"/>
          </p:nvPr>
        </p:nvSpPr>
        <p:spPr>
          <a:xfrm>
            <a:off x="6135071"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6" name="円/楕円 25"/>
          <p:cNvSpPr/>
          <p:nvPr userDrawn="1"/>
        </p:nvSpPr>
        <p:spPr>
          <a:xfrm>
            <a:off x="9109659"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7" name="図プレースホルダー 9"/>
          <p:cNvSpPr>
            <a:spLocks noGrp="1"/>
          </p:cNvSpPr>
          <p:nvPr>
            <p:ph type="pic" sz="quarter" idx="29" hasCustomPrompt="1"/>
          </p:nvPr>
        </p:nvSpPr>
        <p:spPr>
          <a:xfrm>
            <a:off x="9206850" y="3904771"/>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8" name="テキスト プレースホルダー 6"/>
          <p:cNvSpPr>
            <a:spLocks noGrp="1"/>
          </p:cNvSpPr>
          <p:nvPr>
            <p:ph type="body" sz="quarter" idx="30" hasCustomPrompt="1"/>
          </p:nvPr>
        </p:nvSpPr>
        <p:spPr>
          <a:xfrm>
            <a:off x="8835605"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69758500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682761"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6" hasCustomPrompt="1"/>
          </p:nvPr>
        </p:nvSpPr>
        <p:spPr>
          <a:xfrm>
            <a:off x="439323"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19" name="図プレースホルダー 18"/>
          <p:cNvSpPr>
            <a:spLocks noGrp="1"/>
          </p:cNvSpPr>
          <p:nvPr>
            <p:ph type="pic" sz="quarter" idx="17" hasCustomPrompt="1"/>
          </p:nvPr>
        </p:nvSpPr>
        <p:spPr>
          <a:xfrm>
            <a:off x="809772"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23" name="直線コネクタ 22"/>
          <p:cNvCxnSpPr/>
          <p:nvPr userDrawn="1"/>
        </p:nvCxnSpPr>
        <p:spPr>
          <a:xfrm>
            <a:off x="604262"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3523892"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18" hasCustomPrompt="1"/>
          </p:nvPr>
        </p:nvSpPr>
        <p:spPr>
          <a:xfrm>
            <a:off x="3280454"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29" name="図プレースホルダー 18"/>
          <p:cNvSpPr>
            <a:spLocks noGrp="1"/>
          </p:cNvSpPr>
          <p:nvPr>
            <p:ph type="pic" sz="quarter" idx="19" hasCustomPrompt="1"/>
          </p:nvPr>
        </p:nvSpPr>
        <p:spPr>
          <a:xfrm>
            <a:off x="3650903"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0" name="直線コネクタ 29"/>
          <p:cNvCxnSpPr/>
          <p:nvPr userDrawn="1"/>
        </p:nvCxnSpPr>
        <p:spPr>
          <a:xfrm>
            <a:off x="3445393"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6378679"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11"/>
          <p:cNvSpPr>
            <a:spLocks noGrp="1"/>
          </p:cNvSpPr>
          <p:nvPr>
            <p:ph type="body" sz="quarter" idx="20" hasCustomPrompt="1"/>
          </p:nvPr>
        </p:nvSpPr>
        <p:spPr>
          <a:xfrm>
            <a:off x="6135241"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33" name="図プレースホルダー 18"/>
          <p:cNvSpPr>
            <a:spLocks noGrp="1"/>
          </p:cNvSpPr>
          <p:nvPr>
            <p:ph type="pic" sz="quarter" idx="21" hasCustomPrompt="1"/>
          </p:nvPr>
        </p:nvSpPr>
        <p:spPr>
          <a:xfrm>
            <a:off x="6505690"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4" name="直線コネクタ 33"/>
          <p:cNvCxnSpPr/>
          <p:nvPr userDrawn="1"/>
        </p:nvCxnSpPr>
        <p:spPr>
          <a:xfrm>
            <a:off x="6300180"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9219810"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テキスト プレースホルダー 11"/>
          <p:cNvSpPr>
            <a:spLocks noGrp="1"/>
          </p:cNvSpPr>
          <p:nvPr>
            <p:ph type="body" sz="quarter" idx="22" hasCustomPrompt="1"/>
          </p:nvPr>
        </p:nvSpPr>
        <p:spPr>
          <a:xfrm>
            <a:off x="8976372"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37" name="図プレースホルダー 18"/>
          <p:cNvSpPr>
            <a:spLocks noGrp="1"/>
          </p:cNvSpPr>
          <p:nvPr>
            <p:ph type="pic" sz="quarter" idx="23" hasCustomPrompt="1"/>
          </p:nvPr>
        </p:nvSpPr>
        <p:spPr>
          <a:xfrm>
            <a:off x="9346821"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8" name="直線コネクタ 37"/>
          <p:cNvCxnSpPr/>
          <p:nvPr userDrawn="1"/>
        </p:nvCxnSpPr>
        <p:spPr>
          <a:xfrm>
            <a:off x="9141311"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698321"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テキスト プレースホルダー 11"/>
          <p:cNvSpPr>
            <a:spLocks noGrp="1"/>
          </p:cNvSpPr>
          <p:nvPr>
            <p:ph type="body" sz="quarter" idx="24" hasCustomPrompt="1"/>
          </p:nvPr>
        </p:nvSpPr>
        <p:spPr>
          <a:xfrm>
            <a:off x="454884"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1" name="図プレースホルダー 18"/>
          <p:cNvSpPr>
            <a:spLocks noGrp="1"/>
          </p:cNvSpPr>
          <p:nvPr>
            <p:ph type="pic" sz="quarter" idx="25" hasCustomPrompt="1"/>
          </p:nvPr>
        </p:nvSpPr>
        <p:spPr>
          <a:xfrm>
            <a:off x="825332"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2" name="直線コネクタ 41"/>
          <p:cNvCxnSpPr/>
          <p:nvPr userDrawn="1"/>
        </p:nvCxnSpPr>
        <p:spPr>
          <a:xfrm>
            <a:off x="619823"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3539453"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テキスト プレースホルダー 11"/>
          <p:cNvSpPr>
            <a:spLocks noGrp="1"/>
          </p:cNvSpPr>
          <p:nvPr>
            <p:ph type="body" sz="quarter" idx="26" hasCustomPrompt="1"/>
          </p:nvPr>
        </p:nvSpPr>
        <p:spPr>
          <a:xfrm>
            <a:off x="3296015"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5" name="図プレースホルダー 18"/>
          <p:cNvSpPr>
            <a:spLocks noGrp="1"/>
          </p:cNvSpPr>
          <p:nvPr>
            <p:ph type="pic" sz="quarter" idx="27" hasCustomPrompt="1"/>
          </p:nvPr>
        </p:nvSpPr>
        <p:spPr>
          <a:xfrm>
            <a:off x="3666464"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6" name="直線コネクタ 45"/>
          <p:cNvCxnSpPr/>
          <p:nvPr userDrawn="1"/>
        </p:nvCxnSpPr>
        <p:spPr>
          <a:xfrm>
            <a:off x="3460954"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6394240"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8" hasCustomPrompt="1"/>
          </p:nvPr>
        </p:nvSpPr>
        <p:spPr>
          <a:xfrm>
            <a:off x="6150802"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9" name="図プレースホルダー 18"/>
          <p:cNvSpPr>
            <a:spLocks noGrp="1"/>
          </p:cNvSpPr>
          <p:nvPr>
            <p:ph type="pic" sz="quarter" idx="29" hasCustomPrompt="1"/>
          </p:nvPr>
        </p:nvSpPr>
        <p:spPr>
          <a:xfrm>
            <a:off x="6521251"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0" name="直線コネクタ 49"/>
          <p:cNvCxnSpPr/>
          <p:nvPr userDrawn="1"/>
        </p:nvCxnSpPr>
        <p:spPr>
          <a:xfrm>
            <a:off x="6315741"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9235371"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テキスト プレースホルダー 11"/>
          <p:cNvSpPr>
            <a:spLocks noGrp="1"/>
          </p:cNvSpPr>
          <p:nvPr>
            <p:ph type="body" sz="quarter" idx="30" hasCustomPrompt="1"/>
          </p:nvPr>
        </p:nvSpPr>
        <p:spPr>
          <a:xfrm>
            <a:off x="8991933"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53" name="図プレースホルダー 18"/>
          <p:cNvSpPr>
            <a:spLocks noGrp="1"/>
          </p:cNvSpPr>
          <p:nvPr>
            <p:ph type="pic" sz="quarter" idx="31" hasCustomPrompt="1"/>
          </p:nvPr>
        </p:nvSpPr>
        <p:spPr>
          <a:xfrm>
            <a:off x="9362382"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4" name="直線コネクタ 53"/>
          <p:cNvCxnSpPr/>
          <p:nvPr userDrawn="1"/>
        </p:nvCxnSpPr>
        <p:spPr>
          <a:xfrm>
            <a:off x="9156872"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7837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16" presetClass="entr" presetSubtype="37"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500"/>
                            </p:stCondLst>
                            <p:childTnLst>
                              <p:par>
                                <p:cTn id="18" presetID="22" presetClass="entr" presetSubtype="1"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16" presetClass="entr" presetSubtype="37"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barn(outVertical)">
                                      <p:cBhvr>
                                        <p:cTn id="26" dur="500"/>
                                        <p:tgtEl>
                                          <p:spTgt spid="3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par>
                          <p:cTn id="30" fill="hold">
                            <p:stCondLst>
                              <p:cond delay="1250"/>
                            </p:stCondLst>
                            <p:childTnLst>
                              <p:par>
                                <p:cTn id="31" presetID="22" presetClass="entr" presetSubtype="1" fill="hold" grpId="0" nodeType="after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16" presetClass="entr" presetSubtype="37" fill="hold" nodeType="withEffect">
                                  <p:stCondLst>
                                    <p:cond delay="25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par>
                          <p:cTn id="43" fill="hold">
                            <p:stCondLst>
                              <p:cond delay="2000"/>
                            </p:stCondLst>
                            <p:childTnLst>
                              <p:par>
                                <p:cTn id="44" presetID="22" presetClass="entr" presetSubtype="1" fill="hold" grpId="0" nodeType="after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par>
                                <p:cTn id="47" presetID="22" presetClass="entr" presetSubtype="1"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16" presetClass="entr" presetSubtype="37"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childTnLst>
                          </p:cTn>
                        </p:par>
                        <p:par>
                          <p:cTn id="56" fill="hold">
                            <p:stCondLst>
                              <p:cond delay="2750"/>
                            </p:stCondLst>
                            <p:childTnLst>
                              <p:par>
                                <p:cTn id="57" presetID="22" presetClass="entr" presetSubtype="1" fill="hold" grpId="0" nodeType="after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par>
                                <p:cTn id="60" presetID="22" presetClass="entr" presetSubtype="1"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par>
                                <p:cTn id="63" presetID="16" presetClass="entr" presetSubtype="37" fill="hold" nodeType="withEffect">
                                  <p:stCondLst>
                                    <p:cond delay="250"/>
                                  </p:stCondLst>
                                  <p:childTnLst>
                                    <p:set>
                                      <p:cBhvr>
                                        <p:cTn id="64" dur="1" fill="hold">
                                          <p:stCondLst>
                                            <p:cond delay="0"/>
                                          </p:stCondLst>
                                        </p:cTn>
                                        <p:tgtEl>
                                          <p:spTgt spid="42"/>
                                        </p:tgtEl>
                                        <p:attrNameLst>
                                          <p:attrName>style.visibility</p:attrName>
                                        </p:attrNameLst>
                                      </p:cBhvr>
                                      <p:to>
                                        <p:strVal val="visible"/>
                                      </p:to>
                                    </p:set>
                                    <p:animEffect transition="in" filter="barn(outVertical)">
                                      <p:cBhvr>
                                        <p:cTn id="65" dur="500"/>
                                        <p:tgtEl>
                                          <p:spTgt spid="4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40">
                                            <p:txEl>
                                              <p:pRg st="0" end="0"/>
                                            </p:txEl>
                                          </p:spTgt>
                                        </p:tgtEl>
                                        <p:attrNameLst>
                                          <p:attrName>style.visibility</p:attrName>
                                        </p:attrNameLst>
                                      </p:cBhvr>
                                      <p:to>
                                        <p:strVal val="visible"/>
                                      </p:to>
                                    </p:set>
                                    <p:animEffect transition="in" filter="fade">
                                      <p:cBhvr>
                                        <p:cTn id="68" dur="500"/>
                                        <p:tgtEl>
                                          <p:spTgt spid="40">
                                            <p:txEl>
                                              <p:pRg st="0" end="0"/>
                                            </p:txEl>
                                          </p:spTgt>
                                        </p:tgtEl>
                                      </p:cBhvr>
                                    </p:animEffect>
                                  </p:childTnLst>
                                </p:cTn>
                              </p:par>
                            </p:childTnLst>
                          </p:cTn>
                        </p:par>
                        <p:par>
                          <p:cTn id="69" fill="hold">
                            <p:stCondLst>
                              <p:cond delay="3500"/>
                            </p:stCondLst>
                            <p:childTnLst>
                              <p:par>
                                <p:cTn id="70" presetID="22" presetClass="entr" presetSubtype="1" fill="hold" grpId="0" nodeType="afterEffect">
                                  <p:stCondLst>
                                    <p:cond delay="25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par>
                                <p:cTn id="76" presetID="16" presetClass="entr" presetSubtype="37" fill="hold" nodeType="withEffect">
                                  <p:stCondLst>
                                    <p:cond delay="250"/>
                                  </p:stCondLst>
                                  <p:childTnLst>
                                    <p:set>
                                      <p:cBhvr>
                                        <p:cTn id="77" dur="1" fill="hold">
                                          <p:stCondLst>
                                            <p:cond delay="0"/>
                                          </p:stCondLst>
                                        </p:cTn>
                                        <p:tgtEl>
                                          <p:spTgt spid="46"/>
                                        </p:tgtEl>
                                        <p:attrNameLst>
                                          <p:attrName>style.visibility</p:attrName>
                                        </p:attrNameLst>
                                      </p:cBhvr>
                                      <p:to>
                                        <p:strVal val="visible"/>
                                      </p:to>
                                    </p:set>
                                    <p:animEffect transition="in" filter="barn(outVertical)">
                                      <p:cBhvr>
                                        <p:cTn id="78" dur="500"/>
                                        <p:tgtEl>
                                          <p:spTgt spid="4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4">
                                            <p:txEl>
                                              <p:pRg st="0" end="0"/>
                                            </p:txEl>
                                          </p:spTgt>
                                        </p:tgtEl>
                                        <p:attrNameLst>
                                          <p:attrName>style.visibility</p:attrName>
                                        </p:attrNameLst>
                                      </p:cBhvr>
                                      <p:to>
                                        <p:strVal val="visible"/>
                                      </p:to>
                                    </p:set>
                                    <p:animEffect transition="in" filter="fade">
                                      <p:cBhvr>
                                        <p:cTn id="81" dur="500"/>
                                        <p:tgtEl>
                                          <p:spTgt spid="44">
                                            <p:txEl>
                                              <p:pRg st="0" end="0"/>
                                            </p:txEl>
                                          </p:spTgt>
                                        </p:tgtEl>
                                      </p:cBhvr>
                                    </p:animEffect>
                                  </p:childTnLst>
                                </p:cTn>
                              </p:par>
                            </p:childTnLst>
                          </p:cTn>
                        </p:par>
                        <p:par>
                          <p:cTn id="82" fill="hold">
                            <p:stCondLst>
                              <p:cond delay="4250"/>
                            </p:stCondLst>
                            <p:childTnLst>
                              <p:par>
                                <p:cTn id="83" presetID="22" presetClass="entr" presetSubtype="1" fill="hold" grpId="0" nodeType="afterEffect">
                                  <p:stCondLst>
                                    <p:cond delay="25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par>
                                <p:cTn id="89" presetID="16" presetClass="entr" presetSubtype="37" fill="hold" nodeType="withEffect">
                                  <p:stCondLst>
                                    <p:cond delay="250"/>
                                  </p:stCondLst>
                                  <p:childTnLst>
                                    <p:set>
                                      <p:cBhvr>
                                        <p:cTn id="90" dur="1" fill="hold">
                                          <p:stCondLst>
                                            <p:cond delay="0"/>
                                          </p:stCondLst>
                                        </p:cTn>
                                        <p:tgtEl>
                                          <p:spTgt spid="50"/>
                                        </p:tgtEl>
                                        <p:attrNameLst>
                                          <p:attrName>style.visibility</p:attrName>
                                        </p:attrNameLst>
                                      </p:cBhvr>
                                      <p:to>
                                        <p:strVal val="visible"/>
                                      </p:to>
                                    </p:set>
                                    <p:animEffect transition="in" filter="barn(outVertical)">
                                      <p:cBhvr>
                                        <p:cTn id="91" dur="500"/>
                                        <p:tgtEl>
                                          <p:spTgt spid="5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fade">
                                      <p:cBhvr>
                                        <p:cTn id="94" dur="500"/>
                                        <p:tgtEl>
                                          <p:spTgt spid="48">
                                            <p:txEl>
                                              <p:pRg st="0" end="0"/>
                                            </p:txEl>
                                          </p:spTgt>
                                        </p:tgtEl>
                                      </p:cBhvr>
                                    </p:animEffect>
                                  </p:childTnLst>
                                </p:cTn>
                              </p:par>
                            </p:childTnLst>
                          </p:cTn>
                        </p:par>
                        <p:par>
                          <p:cTn id="95" fill="hold">
                            <p:stCondLst>
                              <p:cond delay="5000"/>
                            </p:stCondLst>
                            <p:childTnLst>
                              <p:par>
                                <p:cTn id="96" presetID="22" presetClass="entr" presetSubtype="1" fill="hold" grpId="0" nodeType="after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wipe(up)">
                                      <p:cBhvr>
                                        <p:cTn id="98" dur="500"/>
                                        <p:tgtEl>
                                          <p:spTgt spid="51"/>
                                        </p:tgtEl>
                                      </p:cBhvr>
                                    </p:animEffect>
                                  </p:childTnLst>
                                </p:cTn>
                              </p:par>
                              <p:par>
                                <p:cTn id="99" presetID="22" presetClass="entr" presetSubtype="1" fill="hold" grpId="0" nodeType="withEffect">
                                  <p:stCondLst>
                                    <p:cond delay="25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16" presetClass="entr" presetSubtype="37" fill="hold" nodeType="withEffect">
                                  <p:stCondLst>
                                    <p:cond delay="250"/>
                                  </p:stCondLst>
                                  <p:childTnLst>
                                    <p:set>
                                      <p:cBhvr>
                                        <p:cTn id="103" dur="1" fill="hold">
                                          <p:stCondLst>
                                            <p:cond delay="0"/>
                                          </p:stCondLst>
                                        </p:cTn>
                                        <p:tgtEl>
                                          <p:spTgt spid="54"/>
                                        </p:tgtEl>
                                        <p:attrNameLst>
                                          <p:attrName>style.visibility</p:attrName>
                                        </p:attrNameLst>
                                      </p:cBhvr>
                                      <p:to>
                                        <p:strVal val="visible"/>
                                      </p:to>
                                    </p:set>
                                    <p:animEffect transition="in" filter="barn(outVertical)">
                                      <p:cBhvr>
                                        <p:cTn id="104" dur="500"/>
                                        <p:tgtEl>
                                          <p:spTgt spid="54"/>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1" grpId="0" animBg="1"/>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bldP spid="35" grpId="0" animBg="1"/>
      <p:bldP spid="36" grpId="0" build="p">
        <p:tmplLst>
          <p:tmpl lvl="1">
            <p:tnLst>
              <p:par>
                <p:cTn presetID="10" presetClass="entr" presetSubtype="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animBg="1"/>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3" grpId="0" animBg="1"/>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P spid="51" grpId="0" animBg="1"/>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4826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595237" y="17728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7" name="円/楕円 6"/>
          <p:cNvSpPr/>
          <p:nvPr userDrawn="1"/>
        </p:nvSpPr>
        <p:spPr>
          <a:xfrm>
            <a:off x="33782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8" name="図プレースホルダー 9"/>
          <p:cNvSpPr>
            <a:spLocks noGrp="1"/>
          </p:cNvSpPr>
          <p:nvPr>
            <p:ph type="pic" sz="quarter" idx="13" hasCustomPrompt="1"/>
          </p:nvPr>
        </p:nvSpPr>
        <p:spPr>
          <a:xfrm>
            <a:off x="3490837" y="17728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9" name="円/楕円 8"/>
          <p:cNvSpPr/>
          <p:nvPr userDrawn="1"/>
        </p:nvSpPr>
        <p:spPr>
          <a:xfrm>
            <a:off x="62738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0" name="図プレースホルダー 9"/>
          <p:cNvSpPr>
            <a:spLocks noGrp="1"/>
          </p:cNvSpPr>
          <p:nvPr>
            <p:ph type="pic" sz="quarter" idx="14" hasCustomPrompt="1"/>
          </p:nvPr>
        </p:nvSpPr>
        <p:spPr>
          <a:xfrm>
            <a:off x="6386437" y="17474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11" name="円/楕円 10"/>
          <p:cNvSpPr/>
          <p:nvPr userDrawn="1"/>
        </p:nvSpPr>
        <p:spPr>
          <a:xfrm>
            <a:off x="91694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2" name="図プレースホルダー 9"/>
          <p:cNvSpPr>
            <a:spLocks noGrp="1"/>
          </p:cNvSpPr>
          <p:nvPr>
            <p:ph type="pic" sz="quarter" idx="15" hasCustomPrompt="1"/>
          </p:nvPr>
        </p:nvSpPr>
        <p:spPr>
          <a:xfrm>
            <a:off x="9282037" y="17474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16" hasCustomPrompt="1"/>
          </p:nvPr>
        </p:nvSpPr>
        <p:spPr>
          <a:xfrm>
            <a:off x="457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4" name="テキスト プレースホルダー 6"/>
          <p:cNvSpPr>
            <a:spLocks noGrp="1"/>
          </p:cNvSpPr>
          <p:nvPr>
            <p:ph type="body" sz="quarter" idx="17" hasCustomPrompt="1"/>
          </p:nvPr>
        </p:nvSpPr>
        <p:spPr>
          <a:xfrm>
            <a:off x="3352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5" name="テキスト プレースホルダー 6"/>
          <p:cNvSpPr>
            <a:spLocks noGrp="1"/>
          </p:cNvSpPr>
          <p:nvPr>
            <p:ph type="body" sz="quarter" idx="18" hasCustomPrompt="1"/>
          </p:nvPr>
        </p:nvSpPr>
        <p:spPr>
          <a:xfrm>
            <a:off x="6299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6" name="テキスト プレースホルダー 6"/>
          <p:cNvSpPr>
            <a:spLocks noGrp="1"/>
          </p:cNvSpPr>
          <p:nvPr>
            <p:ph type="body" sz="quarter" idx="19" hasCustomPrompt="1"/>
          </p:nvPr>
        </p:nvSpPr>
        <p:spPr>
          <a:xfrm>
            <a:off x="9194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7" name="テキスト プレースホルダー 11"/>
          <p:cNvSpPr>
            <a:spLocks noGrp="1"/>
          </p:cNvSpPr>
          <p:nvPr>
            <p:ph type="body" sz="quarter" idx="20" hasCustomPrompt="1"/>
          </p:nvPr>
        </p:nvSpPr>
        <p:spPr>
          <a:xfrm>
            <a:off x="457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1" hasCustomPrompt="1"/>
          </p:nvPr>
        </p:nvSpPr>
        <p:spPr>
          <a:xfrm>
            <a:off x="3352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2" hasCustomPrompt="1"/>
          </p:nvPr>
        </p:nvSpPr>
        <p:spPr>
          <a:xfrm>
            <a:off x="6299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3" hasCustomPrompt="1"/>
          </p:nvPr>
        </p:nvSpPr>
        <p:spPr>
          <a:xfrm>
            <a:off x="9194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0263597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par>
                                <p:cTn id="33" presetID="49" presetClass="entr" presetSubtype="0" decel="10000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49" presetClass="entr" presetSubtype="0" decel="10000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par>
                                <p:cTn id="55" presetID="49" presetClass="entr" presetSubtype="0" decel="10000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 calcmode="lin" valueType="num">
                                      <p:cBhvr>
                                        <p:cTn id="59" dur="500" fill="hold"/>
                                        <p:tgtEl>
                                          <p:spTgt spid="10"/>
                                        </p:tgtEl>
                                        <p:attrNameLst>
                                          <p:attrName>style.rotation</p:attrName>
                                        </p:attrNameLst>
                                      </p:cBhvr>
                                      <p:tavLst>
                                        <p:tav tm="0">
                                          <p:val>
                                            <p:fltVal val="360"/>
                                          </p:val>
                                        </p:tav>
                                        <p:tav tm="100000">
                                          <p:val>
                                            <p:fltVal val="0"/>
                                          </p:val>
                                        </p:tav>
                                      </p:tavLst>
                                    </p:anim>
                                    <p:animEffect transition="in" filter="fade">
                                      <p:cBhvr>
                                        <p:cTn id="60" dur="500"/>
                                        <p:tgtEl>
                                          <p:spTgt spid="10"/>
                                        </p:tgtEl>
                                      </p:cBhvr>
                                    </p:animEffect>
                                  </p:childTnLst>
                                </p:cTn>
                              </p:par>
                            </p:childTnLst>
                          </p:cTn>
                        </p:par>
                        <p:par>
                          <p:cTn id="61" fill="hold">
                            <p:stCondLst>
                              <p:cond delay="3500"/>
                            </p:stCondLst>
                            <p:childTnLst>
                              <p:par>
                                <p:cTn id="62" presetID="2" presetClass="entr" presetSubtype="4" decel="10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4000"/>
                            </p:stCondLst>
                            <p:childTnLst>
                              <p:par>
                                <p:cTn id="71" presetID="49" presetClass="entr" presetSubtype="0" decel="100000" fill="hold" grpId="0" nodeType="afterEffect">
                                  <p:stCondLst>
                                    <p:cond delay="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 calcmode="lin" valueType="num">
                                      <p:cBhvr>
                                        <p:cTn id="81" dur="500" fill="hold"/>
                                        <p:tgtEl>
                                          <p:spTgt spid="12"/>
                                        </p:tgtEl>
                                        <p:attrNameLst>
                                          <p:attrName>style.rotation</p:attrName>
                                        </p:attrNameLst>
                                      </p:cBhvr>
                                      <p:tavLst>
                                        <p:tav tm="0">
                                          <p:val>
                                            <p:fltVal val="360"/>
                                          </p:val>
                                        </p:tav>
                                        <p:tav tm="100000">
                                          <p:val>
                                            <p:fltVal val="0"/>
                                          </p:val>
                                        </p:tav>
                                      </p:tavLst>
                                    </p:anim>
                                    <p:animEffect transition="in" filter="fade">
                                      <p:cBhvr>
                                        <p:cTn id="82" dur="500"/>
                                        <p:tgtEl>
                                          <p:spTgt spid="12"/>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5" hasCustomPrompt="1"/>
          </p:nvPr>
        </p:nvSpPr>
        <p:spPr>
          <a:xfrm>
            <a:off x="63941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6" name="直線コネクタ 5"/>
          <p:cNvCxnSpPr/>
          <p:nvPr userDrawn="1"/>
        </p:nvCxnSpPr>
        <p:spPr>
          <a:xfrm flipH="1">
            <a:off x="58014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64093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6" name="円/楕円 15"/>
          <p:cNvSpPr/>
          <p:nvPr userDrawn="1"/>
        </p:nvSpPr>
        <p:spPr>
          <a:xfrm>
            <a:off x="1188502" y="1543894"/>
            <a:ext cx="2125318" cy="2125133"/>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テキスト プレースホルダー 11"/>
          <p:cNvSpPr>
            <a:spLocks noGrp="1"/>
          </p:cNvSpPr>
          <p:nvPr>
            <p:ph type="body" sz="quarter" idx="21" hasCustomPrompt="1"/>
          </p:nvPr>
        </p:nvSpPr>
        <p:spPr>
          <a:xfrm>
            <a:off x="124736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448372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flipH="1">
            <a:off x="442445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448524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1" name="円/楕円 20"/>
          <p:cNvSpPr/>
          <p:nvPr userDrawn="1"/>
        </p:nvSpPr>
        <p:spPr>
          <a:xfrm>
            <a:off x="5032812" y="1543894"/>
            <a:ext cx="2125318" cy="2125133"/>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テキスト プレースホルダー 11"/>
          <p:cNvSpPr>
            <a:spLocks noGrp="1"/>
          </p:cNvSpPr>
          <p:nvPr>
            <p:ph type="body" sz="quarter" idx="24" hasCustomPrompt="1"/>
          </p:nvPr>
        </p:nvSpPr>
        <p:spPr>
          <a:xfrm>
            <a:off x="509167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8315699"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24" name="直線コネクタ 23"/>
          <p:cNvCxnSpPr/>
          <p:nvPr userDrawn="1"/>
        </p:nvCxnSpPr>
        <p:spPr>
          <a:xfrm flipH="1">
            <a:off x="8256427"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8317217"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6" name="円/楕円 25"/>
          <p:cNvSpPr/>
          <p:nvPr userDrawn="1"/>
        </p:nvSpPr>
        <p:spPr>
          <a:xfrm>
            <a:off x="8864784" y="1543894"/>
            <a:ext cx="2125318" cy="2125133"/>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11"/>
          <p:cNvSpPr>
            <a:spLocks noGrp="1"/>
          </p:cNvSpPr>
          <p:nvPr>
            <p:ph type="body" sz="quarter" idx="27" hasCustomPrompt="1"/>
          </p:nvPr>
        </p:nvSpPr>
        <p:spPr>
          <a:xfrm>
            <a:off x="8923647"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28" name="涙形 27"/>
          <p:cNvSpPr/>
          <p:nvPr userDrawn="1"/>
        </p:nvSpPr>
        <p:spPr>
          <a:xfrm rot="5400000">
            <a:off x="965008"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ボックス 28"/>
          <p:cNvSpPr txBox="1"/>
          <p:nvPr userDrawn="1"/>
        </p:nvSpPr>
        <p:spPr>
          <a:xfrm>
            <a:off x="1110524" y="1543894"/>
            <a:ext cx="269626" cy="276999"/>
          </a:xfrm>
          <a:prstGeom prst="rect">
            <a:avLst/>
          </a:prstGeom>
          <a:noFill/>
        </p:spPr>
        <p:txBody>
          <a:bodyPr wrap="none" rtlCol="0">
            <a:spAutoFit/>
          </a:bodyPr>
          <a:lstStyle/>
          <a:p>
            <a:r>
              <a:rPr kumimoji="1" lang="en-US" altLang="ja-JP" sz="1200" dirty="0">
                <a:solidFill>
                  <a:schemeClr val="accent1"/>
                </a:solidFill>
              </a:rPr>
              <a:t>1</a:t>
            </a:r>
            <a:endParaRPr kumimoji="1" lang="ja-JP" altLang="en-US" sz="1200" dirty="0">
              <a:solidFill>
                <a:schemeClr val="accent1"/>
              </a:solidFill>
            </a:endParaRPr>
          </a:p>
        </p:txBody>
      </p:sp>
      <p:sp>
        <p:nvSpPr>
          <p:cNvPr id="30" name="涙形 29"/>
          <p:cNvSpPr/>
          <p:nvPr userDrawn="1"/>
        </p:nvSpPr>
        <p:spPr>
          <a:xfrm rot="5400000">
            <a:off x="4809916"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ボックス 30"/>
          <p:cNvSpPr txBox="1"/>
          <p:nvPr userDrawn="1"/>
        </p:nvSpPr>
        <p:spPr>
          <a:xfrm>
            <a:off x="4955431" y="1543893"/>
            <a:ext cx="269626" cy="276999"/>
          </a:xfrm>
          <a:prstGeom prst="rect">
            <a:avLst/>
          </a:prstGeom>
          <a:noFill/>
        </p:spPr>
        <p:txBody>
          <a:bodyPr wrap="none" rtlCol="0">
            <a:spAutoFit/>
          </a:bodyPr>
          <a:lstStyle/>
          <a:p>
            <a:r>
              <a:rPr kumimoji="1" lang="en-US" altLang="ja-JP" sz="1200" dirty="0">
                <a:solidFill>
                  <a:schemeClr val="accent1"/>
                </a:solidFill>
              </a:rPr>
              <a:t>2</a:t>
            </a:r>
            <a:endParaRPr kumimoji="1" lang="ja-JP" altLang="en-US" sz="1200" dirty="0">
              <a:solidFill>
                <a:schemeClr val="accent1"/>
              </a:solidFill>
            </a:endParaRPr>
          </a:p>
        </p:txBody>
      </p:sp>
      <p:sp>
        <p:nvSpPr>
          <p:cNvPr id="32" name="涙形 31"/>
          <p:cNvSpPr/>
          <p:nvPr userDrawn="1"/>
        </p:nvSpPr>
        <p:spPr>
          <a:xfrm rot="5400000">
            <a:off x="8672045" y="146585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ボックス 32"/>
          <p:cNvSpPr txBox="1"/>
          <p:nvPr userDrawn="1"/>
        </p:nvSpPr>
        <p:spPr>
          <a:xfrm>
            <a:off x="8817561" y="1562088"/>
            <a:ext cx="269626" cy="276999"/>
          </a:xfrm>
          <a:prstGeom prst="rect">
            <a:avLst/>
          </a:prstGeom>
          <a:noFill/>
        </p:spPr>
        <p:txBody>
          <a:bodyPr wrap="none" rtlCol="0">
            <a:spAutoFit/>
          </a:bodyPr>
          <a:lstStyle/>
          <a:p>
            <a:r>
              <a:rPr kumimoji="1" lang="en-US" altLang="ja-JP" sz="1200" dirty="0">
                <a:solidFill>
                  <a:schemeClr val="accent1"/>
                </a:solidFill>
              </a:rPr>
              <a:t>3</a:t>
            </a:r>
            <a:endParaRPr kumimoji="1" lang="ja-JP" altLang="en-US" sz="1200" dirty="0">
              <a:solidFill>
                <a:schemeClr val="accent1"/>
              </a:solidFill>
            </a:endParaRPr>
          </a:p>
        </p:txBody>
      </p:sp>
    </p:spTree>
    <p:extLst>
      <p:ext uri="{BB962C8B-B14F-4D97-AF65-F5344CB8AC3E}">
        <p14:creationId xmlns:p14="http://schemas.microsoft.com/office/powerpoint/2010/main" val="305539451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0-#ppt_h/2"/>
                                          </p:val>
                                        </p:tav>
                                        <p:tav tm="100000">
                                          <p:val>
                                            <p:strVal val="#ppt_y"/>
                                          </p:val>
                                        </p:tav>
                                      </p:tavLst>
                                    </p:anim>
                                  </p:childTnLst>
                                </p:cTn>
                              </p:par>
                              <p:par>
                                <p:cTn id="15" presetID="2" presetClass="entr" presetSubtype="9"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 presetClass="entr" presetSubtype="4"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fade">
                                      <p:cBhvr>
                                        <p:cTn id="38" dur="500"/>
                                        <p:tgtEl>
                                          <p:spTgt spid="22">
                                            <p:txEl>
                                              <p:pRg st="0" end="0"/>
                                            </p:txEl>
                                          </p:spTgt>
                                        </p:tgtEl>
                                      </p:cBhvr>
                                    </p:animEffect>
                                  </p:childTnLst>
                                </p:cTn>
                              </p:par>
                              <p:par>
                                <p:cTn id="39" presetID="2" presetClass="entr" presetSubtype="9" decel="100000" fill="hold" grpId="0" nodeType="withEffect">
                                  <p:stCondLst>
                                    <p:cond delay="25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0-#ppt_w/2"/>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2" presetClass="entr" presetSubtype="9" decel="100000" fill="hold" grpId="0" nodeType="withEffect">
                                  <p:stCondLst>
                                    <p:cond delay="25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outVertical)">
                                      <p:cBhvr>
                                        <p:cTn id="50" dur="500"/>
                                        <p:tgtEl>
                                          <p:spTgt spid="19"/>
                                        </p:tgtEl>
                                      </p:cBhvr>
                                    </p:animEffect>
                                  </p:childTnLst>
                                </p:cTn>
                              </p:par>
                            </p:childTnLst>
                          </p:cTn>
                        </p:par>
                        <p:par>
                          <p:cTn id="51" fill="hold">
                            <p:stCondLst>
                              <p:cond delay="2750"/>
                            </p:stCondLst>
                            <p:childTnLst>
                              <p:par>
                                <p:cTn id="52" presetID="2" presetClass="entr" presetSubtype="4" decel="10000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2" presetClass="entr" presetSubtype="9" decel="100000" fill="hold" grpId="0" nodeType="withEffect">
                                  <p:stCondLst>
                                    <p:cond delay="25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0-#ppt_h/2"/>
                                          </p:val>
                                        </p:tav>
                                        <p:tav tm="100000">
                                          <p:val>
                                            <p:strVal val="#ppt_y"/>
                                          </p:val>
                                        </p:tav>
                                      </p:tavLst>
                                    </p:anim>
                                  </p:childTnLst>
                                </p:cTn>
                              </p:par>
                              <p:par>
                                <p:cTn id="71" presetID="2" presetClass="entr" presetSubtype="9" decel="100000" fill="hold" grpId="0" nodeType="withEffect">
                                  <p:stCondLst>
                                    <p:cond delay="25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0-#ppt_h/2"/>
                                          </p:val>
                                        </p:tav>
                                        <p:tav tm="100000">
                                          <p:val>
                                            <p:strVal val="#ppt_y"/>
                                          </p:val>
                                        </p:tav>
                                      </p:tavLst>
                                    </p:anim>
                                  </p:childTnLst>
                                </p:cTn>
                              </p:par>
                            </p:childTnLst>
                          </p:cTn>
                        </p:par>
                        <p:par>
                          <p:cTn id="75" fill="hold">
                            <p:stCondLst>
                              <p:cond delay="4000"/>
                            </p:stCondLst>
                            <p:childTnLst>
                              <p:par>
                                <p:cTn id="76" presetID="16" presetClass="entr" presetSubtype="37"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outVertical)">
                                      <p:cBhvr>
                                        <p:cTn id="78" dur="500"/>
                                        <p:tgtEl>
                                          <p:spTgt spid="24"/>
                                        </p:tgtEl>
                                      </p:cBhvr>
                                    </p:animEffect>
                                  </p:childTnLst>
                                </p:cTn>
                              </p:par>
                            </p:childTnLst>
                          </p:cTn>
                        </p:par>
                        <p:par>
                          <p:cTn id="79" fill="hold">
                            <p:stCondLst>
                              <p:cond delay="4500"/>
                            </p:stCondLst>
                            <p:childTnLst>
                              <p:par>
                                <p:cTn id="80" presetID="2" presetClass="entr" presetSubtype="4" decel="10000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p:bldP spid="30" grpId="0" animBg="1"/>
      <p:bldP spid="31" grpId="0"/>
      <p:bldP spid="32" grpId="0" animBg="1"/>
      <p:bldP spid="3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5266758" y="1554357"/>
            <a:ext cx="2402259" cy="2071092"/>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テキスト プレースホルダー 11"/>
          <p:cNvSpPr>
            <a:spLocks noGrp="1"/>
          </p:cNvSpPr>
          <p:nvPr>
            <p:ph type="body" sz="quarter" idx="21" hasCustomPrompt="1"/>
          </p:nvPr>
        </p:nvSpPr>
        <p:spPr>
          <a:xfrm>
            <a:off x="5464092" y="213885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8" name="六角形 7"/>
          <p:cNvSpPr/>
          <p:nvPr userDrawn="1"/>
        </p:nvSpPr>
        <p:spPr>
          <a:xfrm rot="5400000">
            <a:off x="6062102" y="3832618"/>
            <a:ext cx="2402259" cy="2071092"/>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11"/>
          <p:cNvSpPr>
            <a:spLocks noGrp="1"/>
          </p:cNvSpPr>
          <p:nvPr>
            <p:ph type="body" sz="quarter" idx="22" hasCustomPrompt="1"/>
          </p:nvPr>
        </p:nvSpPr>
        <p:spPr>
          <a:xfrm>
            <a:off x="6259436" y="441711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10" name="六角形 9"/>
          <p:cNvSpPr/>
          <p:nvPr userDrawn="1"/>
        </p:nvSpPr>
        <p:spPr>
          <a:xfrm rot="5400000">
            <a:off x="3662311" y="3352565"/>
            <a:ext cx="2402259" cy="2071092"/>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11"/>
          <p:cNvSpPr>
            <a:spLocks noGrp="1"/>
          </p:cNvSpPr>
          <p:nvPr>
            <p:ph type="body" sz="quarter" idx="23" hasCustomPrompt="1"/>
          </p:nvPr>
        </p:nvSpPr>
        <p:spPr>
          <a:xfrm>
            <a:off x="3859645" y="3937065"/>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6" hasCustomPrompt="1"/>
          </p:nvPr>
        </p:nvSpPr>
        <p:spPr>
          <a:xfrm>
            <a:off x="7608643" y="1766315"/>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20" hasCustomPrompt="1"/>
          </p:nvPr>
        </p:nvSpPr>
        <p:spPr>
          <a:xfrm>
            <a:off x="7618052" y="2199441"/>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24" hasCustomPrompt="1"/>
          </p:nvPr>
        </p:nvSpPr>
        <p:spPr>
          <a:xfrm>
            <a:off x="8388797" y="4059068"/>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5" hasCustomPrompt="1"/>
          </p:nvPr>
        </p:nvSpPr>
        <p:spPr>
          <a:xfrm>
            <a:off x="8398205" y="4492195"/>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6" hasCustomPrompt="1"/>
          </p:nvPr>
        </p:nvSpPr>
        <p:spPr>
          <a:xfrm>
            <a:off x="247779" y="3521948"/>
            <a:ext cx="3498349" cy="480053"/>
          </a:xfrm>
        </p:spPr>
        <p:txBody>
          <a:bodyPr anchor="ctr">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7" hasCustomPrompt="1"/>
          </p:nvPr>
        </p:nvSpPr>
        <p:spPr>
          <a:xfrm>
            <a:off x="257188" y="3955074"/>
            <a:ext cx="3471280" cy="11395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15291737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9" decel="10000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9" decel="100000" fill="hold" grpId="0" nodeType="withEffect">
                                  <p:stCondLst>
                                    <p:cond delay="25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750"/>
                            </p:stCondLst>
                            <p:childTnLst>
                              <p:par>
                                <p:cTn id="32" presetID="2" presetClass="entr" presetSubtype="2"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2" presetClass="entr" presetSubtype="3" decel="100000" fill="hold" grpId="0" nodeType="after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25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8" decel="100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0-#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12"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animBg="1"/>
      <p:bldP spid="9" grpId="0" build="p">
        <p:tmplLst>
          <p:tmpl lvl="1">
            <p:tnLst>
              <p:par>
                <p:cTn presetID="2" presetClass="entr" presetSubtype="9"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bldP spid="11" grpId="0" build="p">
        <p:tmplLst>
          <p:tmpl lvl="1">
            <p:tnLst>
              <p:par>
                <p:cTn presetID="2" presetClass="entr" presetSubtype="3"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12" grpId="0">
        <p:tmplLst>
          <p:tmpl>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626588"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角丸四角形 5"/>
          <p:cNvSpPr/>
          <p:nvPr userDrawn="1"/>
        </p:nvSpPr>
        <p:spPr>
          <a:xfrm>
            <a:off x="346316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角丸四角形 6"/>
          <p:cNvSpPr/>
          <p:nvPr userDrawn="1"/>
        </p:nvSpPr>
        <p:spPr>
          <a:xfrm>
            <a:off x="629974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角丸四角形 7"/>
          <p:cNvSpPr/>
          <p:nvPr userDrawn="1"/>
        </p:nvSpPr>
        <p:spPr>
          <a:xfrm>
            <a:off x="9136326"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7"/>
          <p:cNvSpPr>
            <a:spLocks noGrp="1"/>
          </p:cNvSpPr>
          <p:nvPr>
            <p:ph type="pic" sz="quarter" idx="42" hasCustomPrompt="1"/>
          </p:nvPr>
        </p:nvSpPr>
        <p:spPr>
          <a:xfrm>
            <a:off x="1406067"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4242647"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7079226"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9915806"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439323"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3269879"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6100436"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8930991"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48733"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3269879"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6100436"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8930991"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49" hasCustomPrompt="1"/>
          </p:nvPr>
        </p:nvSpPr>
        <p:spPr>
          <a:xfrm>
            <a:off x="1281733" y="1189947"/>
            <a:ext cx="9627475" cy="926720"/>
          </a:xfrm>
        </p:spPr>
        <p:txBody>
          <a:bodyPr anchor="ctr">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0988138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0" presetClass="entr" presetSubtype="0"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300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0" presetClass="entr" presetSubtype="0" fill="hold" grpId="0" nodeType="afterEffect">
                                  <p:stCondLst>
                                    <p:cond delay="2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250"/>
                            </p:stCondLst>
                            <p:childTnLst>
                              <p:par>
                                <p:cTn id="63" presetID="2" presetClass="entr" presetSubtype="4"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626588"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角丸四角形 5"/>
          <p:cNvSpPr/>
          <p:nvPr userDrawn="1"/>
        </p:nvSpPr>
        <p:spPr>
          <a:xfrm>
            <a:off x="346316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角丸四角形 6"/>
          <p:cNvSpPr/>
          <p:nvPr userDrawn="1"/>
        </p:nvSpPr>
        <p:spPr>
          <a:xfrm>
            <a:off x="629974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角丸四角形 7"/>
          <p:cNvSpPr/>
          <p:nvPr userDrawn="1"/>
        </p:nvSpPr>
        <p:spPr>
          <a:xfrm>
            <a:off x="9136326"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7"/>
          <p:cNvSpPr>
            <a:spLocks noGrp="1"/>
          </p:cNvSpPr>
          <p:nvPr>
            <p:ph type="pic" sz="quarter" idx="42" hasCustomPrompt="1"/>
          </p:nvPr>
        </p:nvSpPr>
        <p:spPr>
          <a:xfrm>
            <a:off x="1406067"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4242647"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7079226"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9915806"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439323"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3269879"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6100436"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8930991"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48733"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3269879"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6100436"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8930991"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3" name="角丸四角形 22"/>
          <p:cNvSpPr/>
          <p:nvPr userDrawn="1"/>
        </p:nvSpPr>
        <p:spPr>
          <a:xfrm>
            <a:off x="4935437" y="1328767"/>
            <a:ext cx="2320068" cy="1016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49" hasCustomPrompt="1"/>
          </p:nvPr>
        </p:nvSpPr>
        <p:spPr>
          <a:xfrm>
            <a:off x="5714916" y="1456245"/>
            <a:ext cx="761109" cy="761043"/>
          </a:xfrm>
        </p:spPr>
        <p:txBody>
          <a:bodyPr>
            <a:normAutofit/>
          </a:bodyPr>
          <a:lstStyle>
            <a:lvl1pPr>
              <a:defRPr sz="1067"/>
            </a:lvl1pPr>
          </a:lstStyle>
          <a:p>
            <a:r>
              <a:rPr kumimoji="1" lang="en-US" altLang="ja-JP" dirty="0"/>
              <a:t>ICON</a:t>
            </a:r>
            <a:endParaRPr kumimoji="1" lang="ja-JP" altLang="en-US" dirty="0"/>
          </a:p>
        </p:txBody>
      </p:sp>
      <p:cxnSp>
        <p:nvCxnSpPr>
          <p:cNvPr id="25" name="直線コネクタ 24"/>
          <p:cNvCxnSpPr>
            <a:stCxn id="23" idx="2"/>
            <a:endCxn id="5" idx="0"/>
          </p:cNvCxnSpPr>
          <p:nvPr userDrawn="1"/>
        </p:nvCxnSpPr>
        <p:spPr>
          <a:xfrm flipH="1">
            <a:off x="1786622" y="2344767"/>
            <a:ext cx="430884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4623201" y="2344767"/>
            <a:ext cx="147227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6095471" y="2344767"/>
            <a:ext cx="136431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6095471" y="2344767"/>
            <a:ext cx="420088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8251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2" presetClass="entr" presetSubtype="4" decel="10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4500"/>
                            </p:stCondLst>
                            <p:childTnLst>
                              <p:par>
                                <p:cTn id="63" presetID="2" presetClass="entr" presetSubtype="4" decel="10000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6000"/>
                            </p:stCondLst>
                            <p:childTnLst>
                              <p:par>
                                <p:cTn id="83" presetID="2" presetClass="entr" presetSubtype="4" decel="10000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3" grpId="0" animBg="1"/>
      <p:bldP spid="2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4" y="1328767"/>
            <a:ext cx="2229803" cy="3840427"/>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2697136" y="1328767"/>
            <a:ext cx="2229803" cy="3840427"/>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4" hasCustomPrompt="1"/>
          </p:nvPr>
        </p:nvSpPr>
        <p:spPr>
          <a:xfrm>
            <a:off x="4978758" y="1328767"/>
            <a:ext cx="2229803" cy="3840427"/>
          </a:xfrm>
        </p:spPr>
        <p:txBody>
          <a:bodyPr/>
          <a:lstStyle>
            <a:lvl1pPr>
              <a:defRPr/>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7260380" y="1328767"/>
            <a:ext cx="2229803" cy="3840427"/>
          </a:xfrm>
        </p:spPr>
        <p:txBody>
          <a:bodyPr/>
          <a:lstStyle>
            <a:lvl1pPr>
              <a:defRPr/>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9542001" y="1328767"/>
            <a:ext cx="2229803" cy="3840427"/>
          </a:xfr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33" hasCustomPrompt="1"/>
          </p:nvPr>
        </p:nvSpPr>
        <p:spPr>
          <a:xfrm>
            <a:off x="939266"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6" name="図プレースホルダー 14"/>
          <p:cNvSpPr>
            <a:spLocks noGrp="1"/>
          </p:cNvSpPr>
          <p:nvPr>
            <p:ph type="pic" sz="quarter" idx="34" hasCustomPrompt="1"/>
          </p:nvPr>
        </p:nvSpPr>
        <p:spPr>
          <a:xfrm>
            <a:off x="3220888"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7" name="図プレースホルダー 14"/>
          <p:cNvSpPr>
            <a:spLocks noGrp="1"/>
          </p:cNvSpPr>
          <p:nvPr>
            <p:ph type="pic" sz="quarter" idx="35" hasCustomPrompt="1"/>
          </p:nvPr>
        </p:nvSpPr>
        <p:spPr>
          <a:xfrm>
            <a:off x="5502510"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8" name="図プレースホルダー 14"/>
          <p:cNvSpPr>
            <a:spLocks noGrp="1"/>
          </p:cNvSpPr>
          <p:nvPr>
            <p:ph type="pic" sz="quarter" idx="36" hasCustomPrompt="1"/>
          </p:nvPr>
        </p:nvSpPr>
        <p:spPr>
          <a:xfrm>
            <a:off x="7784132"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9" name="図プレースホルダー 14"/>
          <p:cNvSpPr>
            <a:spLocks noGrp="1"/>
          </p:cNvSpPr>
          <p:nvPr>
            <p:ph type="pic" sz="quarter" idx="37" hasCustomPrompt="1"/>
          </p:nvPr>
        </p:nvSpPr>
        <p:spPr>
          <a:xfrm>
            <a:off x="10065753"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20641405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8127-35F3-4F82-9268-9AB21B6A06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C77CE5-8A84-4DFE-AA62-8EA14F3308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71E5902-75F9-461F-A9DC-29D283DAD2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601324-D1B2-42DC-A5A5-1BDEBD604A5D}"/>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6" name="Footer Placeholder 5">
            <a:extLst>
              <a:ext uri="{FF2B5EF4-FFF2-40B4-BE49-F238E27FC236}">
                <a16:creationId xmlns:a16="http://schemas.microsoft.com/office/drawing/2014/main" id="{E9692EC5-C8EB-4394-98B4-8D2E2A201C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52816B-EABE-4D71-A925-947A5B8A4CA9}"/>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327445745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二等辺三角形 25"/>
          <p:cNvSpPr/>
          <p:nvPr userDrawn="1"/>
        </p:nvSpPr>
        <p:spPr>
          <a:xfrm>
            <a:off x="970878" y="1448780"/>
            <a:ext cx="5255840" cy="4530503"/>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平行四辺形 5"/>
          <p:cNvSpPr/>
          <p:nvPr userDrawn="1"/>
        </p:nvSpPr>
        <p:spPr>
          <a:xfrm flipH="1">
            <a:off x="3598798" y="1448780"/>
            <a:ext cx="5246900" cy="112297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平行四辺形 6"/>
          <p:cNvSpPr/>
          <p:nvPr userDrawn="1"/>
        </p:nvSpPr>
        <p:spPr>
          <a:xfrm flipH="1">
            <a:off x="4266148" y="260350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平行四辺形 7"/>
          <p:cNvSpPr/>
          <p:nvPr userDrawn="1"/>
        </p:nvSpPr>
        <p:spPr>
          <a:xfrm flipH="1">
            <a:off x="4921162" y="3730965"/>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平行四辺形 8"/>
          <p:cNvSpPr/>
          <p:nvPr userDrawn="1"/>
        </p:nvSpPr>
        <p:spPr>
          <a:xfrm flipH="1">
            <a:off x="5573152" y="485703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テキスト プレースホルダー 11"/>
          <p:cNvSpPr>
            <a:spLocks noGrp="1"/>
          </p:cNvSpPr>
          <p:nvPr>
            <p:ph type="body" sz="quarter" idx="16" hasCustomPrompt="1"/>
          </p:nvPr>
        </p:nvSpPr>
        <p:spPr>
          <a:xfrm>
            <a:off x="2760525" y="3191444"/>
            <a:ext cx="1676545"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7" hasCustomPrompt="1"/>
          </p:nvPr>
        </p:nvSpPr>
        <p:spPr>
          <a:xfrm>
            <a:off x="3154259" y="2069154"/>
            <a:ext cx="889077"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WORD</a:t>
            </a:r>
            <a:endParaRPr lang="en-US" dirty="0"/>
          </a:p>
        </p:txBody>
      </p:sp>
      <p:sp>
        <p:nvSpPr>
          <p:cNvPr id="12" name="テキスト プレースホルダー 11"/>
          <p:cNvSpPr>
            <a:spLocks noGrp="1"/>
          </p:cNvSpPr>
          <p:nvPr>
            <p:ph type="body" sz="quarter" idx="18" hasCustomPrompt="1"/>
          </p:nvPr>
        </p:nvSpPr>
        <p:spPr>
          <a:xfrm>
            <a:off x="2008483" y="4310442"/>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2008483" y="5467708"/>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4385662" y="153879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5015786" y="2678917"/>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5699246" y="378904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6306042" y="4922588"/>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073566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900"/>
                            </p:stCondLst>
                            <p:childTnLst>
                              <p:par>
                                <p:cTn id="21" presetID="22" presetClass="entr" presetSubtype="8"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650"/>
                            </p:stCondLst>
                            <p:childTnLst>
                              <p:par>
                                <p:cTn id="28" presetID="22" presetClass="entr" presetSubtype="8"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650"/>
                            </p:stCondLst>
                            <p:childTnLst>
                              <p:par>
                                <p:cTn id="35" presetID="22" presetClass="entr" presetSubtype="8" fill="hold" grpId="0" nodeType="after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650"/>
                            </p:stCondLst>
                            <p:childTnLst>
                              <p:par>
                                <p:cTn id="42" presetID="22" presetClass="entr" presetSubtype="8" fill="hold" grpId="0" nodeType="after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22" presetClass="entr" presetSubtype="8"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tmplLst>
          <p:tmpl>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1" y="2685831"/>
            <a:ext cx="7296237" cy="510055"/>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平行四辺形 5"/>
          <p:cNvSpPr/>
          <p:nvPr userDrawn="1"/>
        </p:nvSpPr>
        <p:spPr>
          <a:xfrm rot="9000000">
            <a:off x="4609899" y="3403692"/>
            <a:ext cx="3003771" cy="450665"/>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4922593" y="4055739"/>
            <a:ext cx="7269407" cy="5208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テキスト プレースホルダー 11"/>
          <p:cNvSpPr>
            <a:spLocks noGrp="1"/>
          </p:cNvSpPr>
          <p:nvPr>
            <p:ph type="body" sz="quarter" idx="24" hasCustomPrompt="1"/>
          </p:nvPr>
        </p:nvSpPr>
        <p:spPr>
          <a:xfrm>
            <a:off x="574908"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endParaRPr lang="en-US" dirty="0"/>
          </a:p>
        </p:txBody>
      </p:sp>
      <p:sp>
        <p:nvSpPr>
          <p:cNvPr id="9" name="テキスト プレースホルダー 11"/>
          <p:cNvSpPr>
            <a:spLocks noGrp="1"/>
          </p:cNvSpPr>
          <p:nvPr>
            <p:ph type="body" sz="quarter" idx="25" hasCustomPrompt="1"/>
          </p:nvPr>
        </p:nvSpPr>
        <p:spPr>
          <a:xfrm>
            <a:off x="2606599"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0" name="テキスト プレースホルダー 11"/>
          <p:cNvSpPr>
            <a:spLocks noGrp="1"/>
          </p:cNvSpPr>
          <p:nvPr>
            <p:ph type="body" sz="quarter" idx="26" hasCustomPrompt="1"/>
          </p:nvPr>
        </p:nvSpPr>
        <p:spPr>
          <a:xfrm>
            <a:off x="4638290"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1" name="テキスト プレースホルダー 11"/>
          <p:cNvSpPr>
            <a:spLocks noGrp="1"/>
          </p:cNvSpPr>
          <p:nvPr>
            <p:ph type="body" sz="quarter" idx="27" hasCustomPrompt="1"/>
          </p:nvPr>
        </p:nvSpPr>
        <p:spPr>
          <a:xfrm>
            <a:off x="5705923"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2" name="テキスト プレースホルダー 11"/>
          <p:cNvSpPr>
            <a:spLocks noGrp="1"/>
          </p:cNvSpPr>
          <p:nvPr>
            <p:ph type="body" sz="quarter" idx="28" hasCustomPrompt="1"/>
          </p:nvPr>
        </p:nvSpPr>
        <p:spPr>
          <a:xfrm>
            <a:off x="7737614"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3" name="テキスト プレースホルダー 11"/>
          <p:cNvSpPr>
            <a:spLocks noGrp="1"/>
          </p:cNvSpPr>
          <p:nvPr>
            <p:ph type="body" sz="quarter" idx="29" hasCustomPrompt="1"/>
          </p:nvPr>
        </p:nvSpPr>
        <p:spPr>
          <a:xfrm>
            <a:off x="9769305"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grpSp>
        <p:nvGrpSpPr>
          <p:cNvPr id="16" name="グループ化 15"/>
          <p:cNvGrpSpPr/>
          <p:nvPr userDrawn="1"/>
        </p:nvGrpSpPr>
        <p:grpSpPr>
          <a:xfrm>
            <a:off x="544902" y="1508787"/>
            <a:ext cx="1950386" cy="11378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7" name="テキスト プレースホルダー 11"/>
          <p:cNvSpPr>
            <a:spLocks noGrp="1"/>
          </p:cNvSpPr>
          <p:nvPr>
            <p:ph type="body" sz="quarter" idx="20" hasCustomPrompt="1"/>
          </p:nvPr>
        </p:nvSpPr>
        <p:spPr>
          <a:xfrm>
            <a:off x="604913" y="156879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18" name="グループ化 17"/>
          <p:cNvGrpSpPr/>
          <p:nvPr userDrawn="1"/>
        </p:nvGrpSpPr>
        <p:grpSpPr>
          <a:xfrm>
            <a:off x="2596896" y="1504837"/>
            <a:ext cx="1950386" cy="11378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11"/>
          <p:cNvSpPr>
            <a:spLocks noGrp="1"/>
          </p:cNvSpPr>
          <p:nvPr>
            <p:ph type="body" sz="quarter" idx="30" hasCustomPrompt="1"/>
          </p:nvPr>
        </p:nvSpPr>
        <p:spPr>
          <a:xfrm>
            <a:off x="2656908" y="1564844"/>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22" name="グループ化 21"/>
          <p:cNvGrpSpPr/>
          <p:nvPr userDrawn="1"/>
        </p:nvGrpSpPr>
        <p:grpSpPr>
          <a:xfrm>
            <a:off x="4648891" y="1511113"/>
            <a:ext cx="1950386" cy="11378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5" name="テキスト プレースホルダー 11"/>
          <p:cNvSpPr>
            <a:spLocks noGrp="1"/>
          </p:cNvSpPr>
          <p:nvPr>
            <p:ph type="body" sz="quarter" idx="31" hasCustomPrompt="1"/>
          </p:nvPr>
        </p:nvSpPr>
        <p:spPr>
          <a:xfrm>
            <a:off x="4708902" y="1571120"/>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26" name="グループ化 25"/>
          <p:cNvGrpSpPr/>
          <p:nvPr userDrawn="1"/>
        </p:nvGrpSpPr>
        <p:grpSpPr>
          <a:xfrm rot="10800000">
            <a:off x="5682741" y="4629134"/>
            <a:ext cx="1950386" cy="11378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9" name="テキスト プレースホルダー 11"/>
          <p:cNvSpPr>
            <a:spLocks noGrp="1"/>
          </p:cNvSpPr>
          <p:nvPr>
            <p:ph type="body" sz="quarter" idx="32" hasCustomPrompt="1"/>
          </p:nvPr>
        </p:nvSpPr>
        <p:spPr>
          <a:xfrm>
            <a:off x="5742752" y="483915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30" name="グループ化 29"/>
          <p:cNvGrpSpPr/>
          <p:nvPr userDrawn="1"/>
        </p:nvGrpSpPr>
        <p:grpSpPr>
          <a:xfrm rot="10800000">
            <a:off x="7734735" y="4625184"/>
            <a:ext cx="1950386" cy="11378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3" name="テキスト プレースホルダー 11"/>
          <p:cNvSpPr>
            <a:spLocks noGrp="1"/>
          </p:cNvSpPr>
          <p:nvPr>
            <p:ph type="body" sz="quarter" idx="33" hasCustomPrompt="1"/>
          </p:nvPr>
        </p:nvSpPr>
        <p:spPr>
          <a:xfrm>
            <a:off x="7794747" y="483520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34" name="グループ化 33"/>
          <p:cNvGrpSpPr/>
          <p:nvPr userDrawn="1"/>
        </p:nvGrpSpPr>
        <p:grpSpPr>
          <a:xfrm rot="10800000">
            <a:off x="9786730" y="4631460"/>
            <a:ext cx="1950386" cy="11378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7" name="テキスト プレースホルダー 11"/>
          <p:cNvSpPr>
            <a:spLocks noGrp="1"/>
          </p:cNvSpPr>
          <p:nvPr>
            <p:ph type="body" sz="quarter" idx="34" hasCustomPrompt="1"/>
          </p:nvPr>
        </p:nvSpPr>
        <p:spPr>
          <a:xfrm>
            <a:off x="9846741" y="484148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5" hasCustomPrompt="1"/>
          </p:nvPr>
        </p:nvSpPr>
        <p:spPr>
          <a:xfrm>
            <a:off x="495469" y="3896092"/>
            <a:ext cx="4153422" cy="1873168"/>
          </a:xfrm>
        </p:spPr>
        <p:txBody>
          <a:bodyPr anchor="b">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22803943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50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1" decel="100000"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2" presetClass="entr" presetSubtype="8" decel="100000" fill="hold" grpId="0" nodeType="afterEffect">
                                  <p:stCondLst>
                                    <p:cond delay="50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1" decel="10000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ID="2" presetClass="entr" presetSubtype="2" decel="100000" fill="hold" grpId="0" nodeType="afterEffect">
                                  <p:stCondLst>
                                    <p:cond delay="500"/>
                                  </p:stCondLst>
                                  <p:childTnLst>
                                    <p:set>
                                      <p:cBhvr>
                                        <p:cTn id="57" dur="1" fill="hold">
                                          <p:stCondLst>
                                            <p:cond delay="0"/>
                                          </p:stCondLst>
                                        </p:cTn>
                                        <p:tgtEl>
                                          <p:spTgt spid="11">
                                            <p:txEl>
                                              <p:pRg st="0" end="0"/>
                                            </p:txEl>
                                          </p:spTgt>
                                        </p:tgtEl>
                                        <p:attrNameLst>
                                          <p:attrName>style.visibility</p:attrName>
                                        </p:attrNameLst>
                                      </p:cBhvr>
                                      <p:to>
                                        <p:strVal val="visible"/>
                                      </p:to>
                                    </p:set>
                                    <p:anim calcmode="lin" valueType="num">
                                      <p:cBhvr additive="base">
                                        <p:cTn id="58"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1">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5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2" decel="100000" fill="hold" grpId="0" nodeType="afterEffect">
                                  <p:stCondLst>
                                    <p:cond delay="500"/>
                                  </p:stCondLst>
                                  <p:childTnLst>
                                    <p:set>
                                      <p:cBhvr>
                                        <p:cTn id="70" dur="1" fill="hold">
                                          <p:stCondLst>
                                            <p:cond delay="0"/>
                                          </p:stCondLst>
                                        </p:cTn>
                                        <p:tgtEl>
                                          <p:spTgt spid="12">
                                            <p:txEl>
                                              <p:pRg st="0" end="0"/>
                                            </p:txEl>
                                          </p:spTgt>
                                        </p:tgtEl>
                                        <p:attrNameLst>
                                          <p:attrName>style.visibility</p:attrName>
                                        </p:attrNameLst>
                                      </p:cBhvr>
                                      <p:to>
                                        <p:strVal val="visible"/>
                                      </p:to>
                                    </p:set>
                                    <p:anim calcmode="lin" valueType="num">
                                      <p:cBhvr additive="base">
                                        <p:cTn id="7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2" decel="100000" fill="hold" grpId="0" nodeType="afterEffect">
                                  <p:stCondLst>
                                    <p:cond delay="50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ppt_y"/>
                                          </p:val>
                                        </p:tav>
                                        <p:tav tm="100000">
                                          <p:val>
                                            <p:strVal val="#ppt_y"/>
                                          </p:val>
                                        </p:tav>
                                      </p:tavLst>
                                    </p:anim>
                                  </p:childTnLst>
                                </p:cTn>
                              </p:par>
                              <p:par>
                                <p:cTn id="86" presetID="2" presetClass="entr" presetSubtype="4" decel="100000"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50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fill="hold"/>
                                        <p:tgtEl>
                                          <p:spTgt spid="37"/>
                                        </p:tgtEl>
                                        <p:attrNameLst>
                                          <p:attrName>ppt_x</p:attrName>
                                        </p:attrNameLst>
                                      </p:cBhvr>
                                      <p:tavLst>
                                        <p:tav tm="0">
                                          <p:val>
                                            <p:strVal val="#ppt_x"/>
                                          </p:val>
                                        </p:tav>
                                        <p:tav tm="100000">
                                          <p:val>
                                            <p:strVal val="#ppt_x"/>
                                          </p:val>
                                        </p:tav>
                                      </p:tavLst>
                                    </p:anim>
                                    <p:anim calcmode="lin" valueType="num">
                                      <p:cBhvr additive="base">
                                        <p:cTn id="93" dur="500" fill="hold"/>
                                        <p:tgtEl>
                                          <p:spTgt spid="37"/>
                                        </p:tgtEl>
                                        <p:attrNameLst>
                                          <p:attrName>ppt_y</p:attrName>
                                        </p:attrNameLst>
                                      </p:cBhvr>
                                      <p:tavLst>
                                        <p:tav tm="0">
                                          <p:val>
                                            <p:strVal val="1+#ppt_h/2"/>
                                          </p:val>
                                        </p:tav>
                                        <p:tav tm="100000">
                                          <p:val>
                                            <p:strVal val="#ppt_y"/>
                                          </p:val>
                                        </p:tav>
                                      </p:tavLst>
                                    </p:anim>
                                  </p:childTnLst>
                                </p:cTn>
                              </p:par>
                            </p:childTnLst>
                          </p:cTn>
                        </p:par>
                        <p:par>
                          <p:cTn id="94" fill="hold">
                            <p:stCondLst>
                              <p:cond delay="7000"/>
                            </p:stCondLst>
                            <p:childTnLst>
                              <p:par>
                                <p:cTn id="95" presetID="10" presetClass="entr" presetSubtype="0" fill="hold" grpId="0" nodeType="afterEffect">
                                  <p:stCondLst>
                                    <p:cond delay="500"/>
                                  </p:stCondLst>
                                  <p:childTnLst>
                                    <p:set>
                                      <p:cBhvr>
                                        <p:cTn id="96" dur="1" fill="hold">
                                          <p:stCondLst>
                                            <p:cond delay="0"/>
                                          </p:stCondLst>
                                        </p:cTn>
                                        <p:tgtEl>
                                          <p:spTgt spid="38">
                                            <p:txEl>
                                              <p:pRg st="0" end="0"/>
                                            </p:txEl>
                                          </p:spTgt>
                                        </p:tgtEl>
                                        <p:attrNameLst>
                                          <p:attrName>style.visibility</p:attrName>
                                        </p:attrNameLst>
                                      </p:cBhvr>
                                      <p:to>
                                        <p:strVal val="visible"/>
                                      </p:to>
                                    </p:set>
                                    <p:animEffect transition="in" filter="fade">
                                      <p:cBhvr>
                                        <p:cTn id="97"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5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1"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10" presetClass="entr" presetSubtype="0" fill="hold" nodeType="after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2" y="1328767"/>
            <a:ext cx="2808244" cy="3840427"/>
          </a:xfr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0" name="図プレースホルダー 5"/>
          <p:cNvSpPr>
            <a:spLocks noGrp="1"/>
          </p:cNvSpPr>
          <p:nvPr>
            <p:ph type="pic" sz="quarter" idx="33" hasCustomPrompt="1"/>
          </p:nvPr>
        </p:nvSpPr>
        <p:spPr>
          <a:xfrm>
            <a:off x="3263300" y="1328767"/>
            <a:ext cx="2808244" cy="3840427"/>
          </a:xfrm>
        </p:spPr>
        <p:txBody>
          <a:bodyPr/>
          <a:lstStyle>
            <a:lvl1pPr>
              <a:defRPr/>
            </a:lvl1pPr>
          </a:lstStyle>
          <a:p>
            <a:r>
              <a:rPr kumimoji="1" lang="en-US" altLang="ja-JP" dirty="0"/>
              <a:t>Add an image</a:t>
            </a:r>
            <a:endParaRPr kumimoji="1" lang="ja-JP" altLang="en-US" dirty="0"/>
          </a:p>
        </p:txBody>
      </p:sp>
      <p:sp>
        <p:nvSpPr>
          <p:cNvPr id="21" name="図プレースホルダー 5"/>
          <p:cNvSpPr>
            <a:spLocks noGrp="1"/>
          </p:cNvSpPr>
          <p:nvPr>
            <p:ph type="pic" sz="quarter" idx="34" hasCustomPrompt="1"/>
          </p:nvPr>
        </p:nvSpPr>
        <p:spPr>
          <a:xfrm>
            <a:off x="6111089" y="1328767"/>
            <a:ext cx="2808244" cy="3840427"/>
          </a:xfrm>
        </p:spPr>
        <p:txBody>
          <a:bodyPr/>
          <a:lstStyle>
            <a:lvl1pPr>
              <a:defRPr/>
            </a:lvl1pPr>
          </a:lstStyle>
          <a:p>
            <a:r>
              <a:rPr kumimoji="1" lang="en-US" altLang="ja-JP" dirty="0"/>
              <a:t>Add an image</a:t>
            </a:r>
            <a:endParaRPr kumimoji="1" lang="ja-JP" altLang="en-US" dirty="0"/>
          </a:p>
        </p:txBody>
      </p:sp>
      <p:sp>
        <p:nvSpPr>
          <p:cNvPr id="22" name="図プレースホルダー 5"/>
          <p:cNvSpPr>
            <a:spLocks noGrp="1"/>
          </p:cNvSpPr>
          <p:nvPr>
            <p:ph type="pic" sz="quarter" idx="35" hasCustomPrompt="1"/>
          </p:nvPr>
        </p:nvSpPr>
        <p:spPr>
          <a:xfrm>
            <a:off x="8958878" y="1328767"/>
            <a:ext cx="2808244" cy="3840427"/>
          </a:xfrm>
        </p:spPr>
        <p:txBody>
          <a:bodyPr/>
          <a:lstStyle>
            <a:lvl1pPr>
              <a:defRPr/>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36" hasCustomPrompt="1"/>
          </p:nvPr>
        </p:nvSpPr>
        <p:spPr>
          <a:xfrm>
            <a:off x="415512" y="4269094"/>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3" name="テキスト プレースホルダー 11"/>
          <p:cNvSpPr>
            <a:spLocks noGrp="1"/>
          </p:cNvSpPr>
          <p:nvPr>
            <p:ph type="body" sz="quarter" idx="37" hasCustomPrompt="1"/>
          </p:nvPr>
        </p:nvSpPr>
        <p:spPr>
          <a:xfrm>
            <a:off x="415512"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4" name="テキスト プレースホルダー 11"/>
          <p:cNvSpPr>
            <a:spLocks noGrp="1"/>
          </p:cNvSpPr>
          <p:nvPr>
            <p:ph type="body" sz="quarter" idx="38" hasCustomPrompt="1"/>
          </p:nvPr>
        </p:nvSpPr>
        <p:spPr>
          <a:xfrm>
            <a:off x="3263300" y="4269093"/>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5" name="テキスト プレースホルダー 11"/>
          <p:cNvSpPr>
            <a:spLocks noGrp="1"/>
          </p:cNvSpPr>
          <p:nvPr>
            <p:ph type="body" sz="quarter" idx="39" hasCustomPrompt="1"/>
          </p:nvPr>
        </p:nvSpPr>
        <p:spPr>
          <a:xfrm>
            <a:off x="3263300"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40" hasCustomPrompt="1"/>
          </p:nvPr>
        </p:nvSpPr>
        <p:spPr>
          <a:xfrm>
            <a:off x="6111089" y="4269387"/>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7" name="テキスト プレースホルダー 11"/>
          <p:cNvSpPr>
            <a:spLocks noGrp="1"/>
          </p:cNvSpPr>
          <p:nvPr>
            <p:ph type="body" sz="quarter" idx="41" hasCustomPrompt="1"/>
          </p:nvPr>
        </p:nvSpPr>
        <p:spPr>
          <a:xfrm>
            <a:off x="6111089" y="3879343"/>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8" name="テキスト プレースホルダー 11"/>
          <p:cNvSpPr>
            <a:spLocks noGrp="1"/>
          </p:cNvSpPr>
          <p:nvPr>
            <p:ph type="body" sz="quarter" idx="42" hasCustomPrompt="1"/>
          </p:nvPr>
        </p:nvSpPr>
        <p:spPr>
          <a:xfrm>
            <a:off x="8958878" y="4269386"/>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9" name="テキスト プレースホルダー 11"/>
          <p:cNvSpPr>
            <a:spLocks noGrp="1"/>
          </p:cNvSpPr>
          <p:nvPr>
            <p:ph type="body" sz="quarter" idx="43" hasCustomPrompt="1"/>
          </p:nvPr>
        </p:nvSpPr>
        <p:spPr>
          <a:xfrm>
            <a:off x="8958878" y="3879342"/>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1123154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250"/>
                            </p:stCondLst>
                            <p:childTnLst>
                              <p:par>
                                <p:cTn id="27" presetID="10" presetClass="entr" presetSubtype="0" fill="hold" grpId="0" nodeType="after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500"/>
                            </p:stCondLst>
                            <p:childTnLst>
                              <p:par>
                                <p:cTn id="38" presetID="10" presetClass="entr" presetSubtype="0" fill="hold" grpId="0" nodeType="after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750"/>
                            </p:stCondLst>
                            <p:childTnLst>
                              <p:par>
                                <p:cTn id="49" presetID="2" presetClass="entr" presetSubtype="4" decel="100000" fill="hold" grpId="0" nodeType="after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4"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20" grpId="0"/>
      <p:bldP spid="21" grpId="0"/>
      <p:bldP spid="22" grpId="0"/>
      <p:bldP spid="12" grpId="0"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animBg="1">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4175620" y="1719340"/>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8" name="テキスト プレースホルダー 11"/>
          <p:cNvSpPr>
            <a:spLocks noGrp="1"/>
          </p:cNvSpPr>
          <p:nvPr>
            <p:ph type="body" sz="quarter" idx="31" hasCustomPrompt="1"/>
          </p:nvPr>
        </p:nvSpPr>
        <p:spPr>
          <a:xfrm>
            <a:off x="8106398" y="2265162"/>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8106398" y="1773922"/>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8106398" y="3964166"/>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424878" y="1783290"/>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424878" y="3973533"/>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39" hasCustomPrompt="1"/>
          </p:nvPr>
        </p:nvSpPr>
        <p:spPr>
          <a:xfrm>
            <a:off x="4655715" y="3338990"/>
            <a:ext cx="2850563" cy="515469"/>
          </a:xfrm>
        </p:spPr>
        <p:txBody>
          <a:bodyPr anchor="ctr">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27" name="円/楕円 26"/>
          <p:cNvSpPr/>
          <p:nvPr userDrawn="1"/>
        </p:nvSpPr>
        <p:spPr>
          <a:xfrm>
            <a:off x="6963291"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7"/>
          <p:cNvSpPr>
            <a:spLocks noGrp="1"/>
          </p:cNvSpPr>
          <p:nvPr>
            <p:ph type="pic" sz="quarter" idx="17" hasCustomPrompt="1"/>
          </p:nvPr>
        </p:nvSpPr>
        <p:spPr>
          <a:xfrm>
            <a:off x="7195999" y="2319301"/>
            <a:ext cx="456282" cy="456243"/>
          </a:xfrm>
        </p:spPr>
        <p:txBody>
          <a:bodyPr>
            <a:normAutofit/>
          </a:bodyPr>
          <a:lstStyle>
            <a:lvl1pPr>
              <a:defRPr sz="1067"/>
            </a:lvl1pPr>
          </a:lstStyle>
          <a:p>
            <a:r>
              <a:rPr kumimoji="1" lang="en-US" altLang="ja-JP" dirty="0"/>
              <a:t>ICON</a:t>
            </a:r>
            <a:endParaRPr kumimoji="1" lang="ja-JP" altLang="en-US" dirty="0"/>
          </a:p>
        </p:txBody>
      </p:sp>
      <p:sp>
        <p:nvSpPr>
          <p:cNvPr id="28" name="円/楕円 27"/>
          <p:cNvSpPr/>
          <p:nvPr userDrawn="1"/>
        </p:nvSpPr>
        <p:spPr>
          <a:xfrm>
            <a:off x="6966172"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図プレースホルダー 7"/>
          <p:cNvSpPr>
            <a:spLocks noGrp="1"/>
          </p:cNvSpPr>
          <p:nvPr>
            <p:ph type="pic" sz="quarter" idx="40" hasCustomPrompt="1"/>
          </p:nvPr>
        </p:nvSpPr>
        <p:spPr>
          <a:xfrm>
            <a:off x="7198880" y="4562934"/>
            <a:ext cx="456282" cy="456243"/>
          </a:xfrm>
        </p:spPr>
        <p:txBody>
          <a:bodyPr>
            <a:normAutofit/>
          </a:bodyPr>
          <a:lstStyle>
            <a:lvl1pPr>
              <a:defRPr sz="1067"/>
            </a:lvl1pPr>
          </a:lstStyle>
          <a:p>
            <a:r>
              <a:rPr kumimoji="1" lang="en-US" altLang="ja-JP" dirty="0"/>
              <a:t>ICON</a:t>
            </a:r>
            <a:endParaRPr kumimoji="1" lang="ja-JP" altLang="en-US" dirty="0"/>
          </a:p>
        </p:txBody>
      </p:sp>
      <p:sp>
        <p:nvSpPr>
          <p:cNvPr id="30" name="円/楕円 29"/>
          <p:cNvSpPr/>
          <p:nvPr userDrawn="1"/>
        </p:nvSpPr>
        <p:spPr>
          <a:xfrm>
            <a:off x="4362995"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図プレースホルダー 7"/>
          <p:cNvSpPr>
            <a:spLocks noGrp="1"/>
          </p:cNvSpPr>
          <p:nvPr>
            <p:ph type="pic" sz="quarter" idx="41" hasCustomPrompt="1"/>
          </p:nvPr>
        </p:nvSpPr>
        <p:spPr>
          <a:xfrm>
            <a:off x="4595703" y="4562934"/>
            <a:ext cx="456282" cy="456243"/>
          </a:xfrm>
        </p:spPr>
        <p:txBody>
          <a:bodyPr>
            <a:normAutofit/>
          </a:bodyPr>
          <a:lstStyle>
            <a:lvl1pPr>
              <a:defRPr sz="1067"/>
            </a:lvl1pPr>
          </a:lstStyle>
          <a:p>
            <a:r>
              <a:rPr kumimoji="1" lang="en-US" altLang="ja-JP" dirty="0"/>
              <a:t>ICON</a:t>
            </a:r>
            <a:endParaRPr kumimoji="1" lang="ja-JP" altLang="en-US" dirty="0"/>
          </a:p>
        </p:txBody>
      </p:sp>
      <p:sp>
        <p:nvSpPr>
          <p:cNvPr id="32" name="円/楕円 31"/>
          <p:cNvSpPr/>
          <p:nvPr userDrawn="1"/>
        </p:nvSpPr>
        <p:spPr>
          <a:xfrm>
            <a:off x="4362995"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図プレースホルダー 7"/>
          <p:cNvSpPr>
            <a:spLocks noGrp="1"/>
          </p:cNvSpPr>
          <p:nvPr>
            <p:ph type="pic" sz="quarter" idx="42" hasCustomPrompt="1"/>
          </p:nvPr>
        </p:nvSpPr>
        <p:spPr>
          <a:xfrm>
            <a:off x="4595703" y="2319301"/>
            <a:ext cx="456282" cy="456243"/>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201587108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750"/>
                            </p:stCondLst>
                            <p:childTnLst>
                              <p:par>
                                <p:cTn id="30" presetID="22" presetClass="entr" presetSubtype="1" fill="hold" grpId="0" nodeType="after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22" presetClass="entr" presetSubtype="4" fill="hold" grpId="0" nodeType="after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5250"/>
                            </p:stCondLst>
                            <p:childTnLst>
                              <p:par>
                                <p:cTn id="64" presetID="22" presetClass="entr" presetSubtype="4" fill="hold" grpId="0" nodeType="afterEffect">
                                  <p:stCondLst>
                                    <p:cond delay="25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10" grpId="0"/>
      <p:bldP spid="28" grpId="0" animBg="1"/>
      <p:bldP spid="29" grpId="0"/>
      <p:bldP spid="30" grpId="0" animBg="1"/>
      <p:bldP spid="31" grpId="0"/>
      <p:bldP spid="32" grpId="0" animBg="1"/>
      <p:bldP spid="3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4572236" y="3656147"/>
            <a:ext cx="1497295" cy="1502464"/>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a:t> </a:t>
            </a:r>
            <a:endParaRPr kumimoji="1" lang="ja-JP" altLang="en-US" dirty="0"/>
          </a:p>
        </p:txBody>
      </p:sp>
      <p:sp>
        <p:nvSpPr>
          <p:cNvPr id="45" name="図プレースホルダー 44"/>
          <p:cNvSpPr>
            <a:spLocks noGrp="1"/>
          </p:cNvSpPr>
          <p:nvPr>
            <p:ph type="pic" sz="quarter" idx="41" hasCustomPrompt="1"/>
          </p:nvPr>
        </p:nvSpPr>
        <p:spPr>
          <a:xfrm>
            <a:off x="6108526" y="3656366"/>
            <a:ext cx="1502594" cy="1497165"/>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a:t> </a:t>
            </a:r>
            <a:endParaRPr kumimoji="1" lang="ja-JP" altLang="en-US" dirty="0"/>
          </a:p>
        </p:txBody>
      </p:sp>
      <p:sp>
        <p:nvSpPr>
          <p:cNvPr id="43" name="図プレースホルダー 42"/>
          <p:cNvSpPr>
            <a:spLocks noGrp="1"/>
          </p:cNvSpPr>
          <p:nvPr>
            <p:ph type="pic" sz="quarter" idx="40" hasCustomPrompt="1"/>
          </p:nvPr>
        </p:nvSpPr>
        <p:spPr>
          <a:xfrm>
            <a:off x="6108745" y="2120789"/>
            <a:ext cx="1497295" cy="1502464"/>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a:t> </a:t>
            </a:r>
            <a:endParaRPr kumimoji="1" lang="ja-JP" altLang="en-US" dirty="0"/>
          </a:p>
        </p:txBody>
      </p:sp>
      <p:sp>
        <p:nvSpPr>
          <p:cNvPr id="41" name="図プレースホルダー 40"/>
          <p:cNvSpPr>
            <a:spLocks noGrp="1"/>
          </p:cNvSpPr>
          <p:nvPr>
            <p:ph type="pic" sz="quarter" idx="39" hasCustomPrompt="1"/>
          </p:nvPr>
        </p:nvSpPr>
        <p:spPr>
          <a:xfrm>
            <a:off x="4572398" y="2126088"/>
            <a:ext cx="1502594" cy="1497165"/>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4176047" y="1719339"/>
            <a:ext cx="3840333" cy="384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8" name="テキスト プレースホルダー 11"/>
          <p:cNvSpPr>
            <a:spLocks noGrp="1"/>
          </p:cNvSpPr>
          <p:nvPr>
            <p:ph type="body" sz="quarter" idx="31" hasCustomPrompt="1"/>
          </p:nvPr>
        </p:nvSpPr>
        <p:spPr>
          <a:xfrm>
            <a:off x="8106398" y="2265162"/>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8106398" y="1589903"/>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8106398" y="3780146"/>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424878" y="1599270"/>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424878" y="3789514"/>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56457334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250"/>
                            </p:stCondLst>
                            <p:childTnLst>
                              <p:par>
                                <p:cTn id="37" presetID="22" presetClass="entr" presetSubtype="4" fill="hold" grpId="0" nodeType="after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25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4500"/>
                            </p:stCondLst>
                            <p:childTnLst>
                              <p:par>
                                <p:cTn id="51" presetID="22" presetClass="entr" presetSubtype="4" fill="hold" grpId="0" nodeType="afterEffect">
                                  <p:stCondLst>
                                    <p:cond delay="25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25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p:bldP spid="43" grpId="0"/>
      <p:bldP spid="41" grpId="0"/>
      <p:bldP spid="5" grpId="0" animBg="1"/>
      <p:bldP spid="6" grpId="0" animBg="1"/>
      <p:bldP spid="7" grpId="0" animBg="1"/>
      <p:bldP spid="8" grpId="0" animBg="1"/>
      <p:bldP spid="9" grpId="0" animBg="1"/>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山形 4"/>
          <p:cNvSpPr/>
          <p:nvPr userDrawn="1"/>
        </p:nvSpPr>
        <p:spPr>
          <a:xfrm>
            <a:off x="440305"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山形 5"/>
          <p:cNvSpPr/>
          <p:nvPr userDrawn="1"/>
        </p:nvSpPr>
        <p:spPr>
          <a:xfrm>
            <a:off x="2690517"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山形 6"/>
          <p:cNvSpPr/>
          <p:nvPr userDrawn="1"/>
        </p:nvSpPr>
        <p:spPr>
          <a:xfrm>
            <a:off x="4940729"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山形 7"/>
          <p:cNvSpPr/>
          <p:nvPr userDrawn="1"/>
        </p:nvSpPr>
        <p:spPr>
          <a:xfrm>
            <a:off x="7190940"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山形 8"/>
          <p:cNvSpPr/>
          <p:nvPr userDrawn="1"/>
        </p:nvSpPr>
        <p:spPr>
          <a:xfrm>
            <a:off x="9441152"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9"/>
          <p:cNvSpPr/>
          <p:nvPr userDrawn="1"/>
        </p:nvSpPr>
        <p:spPr>
          <a:xfrm>
            <a:off x="116718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7"/>
          <p:cNvSpPr>
            <a:spLocks noGrp="1"/>
          </p:cNvSpPr>
          <p:nvPr>
            <p:ph type="pic" sz="quarter" idx="42" hasCustomPrompt="1"/>
          </p:nvPr>
        </p:nvSpPr>
        <p:spPr>
          <a:xfrm>
            <a:off x="1399893"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userDrawn="1"/>
        </p:nvSpPr>
        <p:spPr>
          <a:xfrm>
            <a:off x="339546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43" hasCustomPrompt="1"/>
          </p:nvPr>
        </p:nvSpPr>
        <p:spPr>
          <a:xfrm>
            <a:off x="3628174"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4" name="円/楕円 13"/>
          <p:cNvSpPr/>
          <p:nvPr userDrawn="1"/>
        </p:nvSpPr>
        <p:spPr>
          <a:xfrm>
            <a:off x="564538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7"/>
          <p:cNvSpPr>
            <a:spLocks noGrp="1"/>
          </p:cNvSpPr>
          <p:nvPr>
            <p:ph type="pic" sz="quarter" idx="44" hasCustomPrompt="1"/>
          </p:nvPr>
        </p:nvSpPr>
        <p:spPr>
          <a:xfrm>
            <a:off x="5878090"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6" name="円/楕円 15"/>
          <p:cNvSpPr/>
          <p:nvPr userDrawn="1"/>
        </p:nvSpPr>
        <p:spPr>
          <a:xfrm>
            <a:off x="7917820"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図プレースホルダー 7"/>
          <p:cNvSpPr>
            <a:spLocks noGrp="1"/>
          </p:cNvSpPr>
          <p:nvPr>
            <p:ph type="pic" sz="quarter" idx="45" hasCustomPrompt="1"/>
          </p:nvPr>
        </p:nvSpPr>
        <p:spPr>
          <a:xfrm>
            <a:off x="8150529"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8" name="円/楕円 17"/>
          <p:cNvSpPr/>
          <p:nvPr userDrawn="1"/>
        </p:nvSpPr>
        <p:spPr>
          <a:xfrm>
            <a:off x="1016803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7"/>
          <p:cNvSpPr>
            <a:spLocks noGrp="1"/>
          </p:cNvSpPr>
          <p:nvPr>
            <p:ph type="pic" sz="quarter" idx="46" hasCustomPrompt="1"/>
          </p:nvPr>
        </p:nvSpPr>
        <p:spPr>
          <a:xfrm>
            <a:off x="10400741"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6" hasCustomPrompt="1"/>
          </p:nvPr>
        </p:nvSpPr>
        <p:spPr>
          <a:xfrm>
            <a:off x="544902"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47" hasCustomPrompt="1"/>
          </p:nvPr>
        </p:nvSpPr>
        <p:spPr>
          <a:xfrm>
            <a:off x="2765341"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48" hasCustomPrompt="1"/>
          </p:nvPr>
        </p:nvSpPr>
        <p:spPr>
          <a:xfrm>
            <a:off x="501578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49" hasCustomPrompt="1"/>
          </p:nvPr>
        </p:nvSpPr>
        <p:spPr>
          <a:xfrm>
            <a:off x="723622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50" hasCustomPrompt="1"/>
          </p:nvPr>
        </p:nvSpPr>
        <p:spPr>
          <a:xfrm>
            <a:off x="9537908"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35" hasCustomPrompt="1"/>
          </p:nvPr>
        </p:nvSpPr>
        <p:spPr>
          <a:xfrm>
            <a:off x="544901"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51" hasCustomPrompt="1"/>
          </p:nvPr>
        </p:nvSpPr>
        <p:spPr>
          <a:xfrm>
            <a:off x="2795346"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52" hasCustomPrompt="1"/>
          </p:nvPr>
        </p:nvSpPr>
        <p:spPr>
          <a:xfrm>
            <a:off x="504579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53" hasCustomPrompt="1"/>
          </p:nvPr>
        </p:nvSpPr>
        <p:spPr>
          <a:xfrm>
            <a:off x="7296237"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54" hasCustomPrompt="1"/>
          </p:nvPr>
        </p:nvSpPr>
        <p:spPr>
          <a:xfrm>
            <a:off x="954668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7357689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22" presetClass="entr" presetSubtype="8" fill="hold" grpId="0" nodeType="afterEffect">
                                  <p:stCondLst>
                                    <p:cond delay="25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25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0-#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2" presetClass="entr" presetSubtype="8"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 presetClass="entr" presetSubtype="1" decel="10000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0-#ppt_h/2"/>
                                          </p:val>
                                        </p:tav>
                                        <p:tav tm="100000">
                                          <p:val>
                                            <p:strVal val="#ppt_y"/>
                                          </p:val>
                                        </p:tav>
                                      </p:tavLst>
                                    </p:anim>
                                  </p:childTnLst>
                                </p:cTn>
                              </p:par>
                              <p:par>
                                <p:cTn id="95" presetID="2" presetClass="entr" presetSubtype="4" decel="10000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p:tmplLst>
          <p:tmpl>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2" hasCustomPrompt="1"/>
          </p:nvPr>
        </p:nvSpPr>
        <p:spPr>
          <a:xfrm>
            <a:off x="-529" y="1268760"/>
            <a:ext cx="12192000" cy="3030337"/>
          </a:xfrm>
        </p:spPr>
        <p:txBody>
          <a:bodyPr/>
          <a:lstStyle>
            <a:lvl1pPr>
              <a:defRPr baseline="0"/>
            </a:lvl1pPr>
          </a:lstStyle>
          <a:p>
            <a:r>
              <a:rPr kumimoji="1" lang="en-US" altLang="ja-JP" dirty="0"/>
              <a:t>Add an image</a:t>
            </a:r>
            <a:endParaRPr kumimoji="1" lang="ja-JP" altLang="en-US" dirty="0"/>
          </a:p>
        </p:txBody>
      </p:sp>
      <p:sp>
        <p:nvSpPr>
          <p:cNvPr id="10" name="テキスト プレースホルダー 9"/>
          <p:cNvSpPr>
            <a:spLocks noGrp="1"/>
          </p:cNvSpPr>
          <p:nvPr>
            <p:ph type="body" sz="quarter" idx="13" hasCustomPrompt="1"/>
          </p:nvPr>
        </p:nvSpPr>
        <p:spPr>
          <a:xfrm>
            <a:off x="6095471" y="1268942"/>
            <a:ext cx="6096529" cy="3030008"/>
          </a:xfrm>
          <a:solidFill>
            <a:schemeClr val="tx2">
              <a:alpha val="80000"/>
            </a:schemeClr>
          </a:solidFill>
        </p:spPr>
        <p:txBody>
          <a:bodyPr/>
          <a:lstStyle>
            <a:lvl1pPr>
              <a:defRPr baseline="0"/>
            </a:lvl1pPr>
          </a:lstStyle>
          <a:p>
            <a:pPr lvl="0"/>
            <a:r>
              <a:rPr kumimoji="1" lang="en-US" altLang="ja-JP" dirty="0"/>
              <a:t> </a:t>
            </a:r>
            <a:endParaRPr kumimoji="1" lang="ja-JP" altLang="en-US" dirty="0"/>
          </a:p>
        </p:txBody>
      </p:sp>
      <p:sp>
        <p:nvSpPr>
          <p:cNvPr id="11"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6216023" y="138877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14" name="テキスト プレースホルダー 9"/>
          <p:cNvSpPr>
            <a:spLocks noGrp="1"/>
          </p:cNvSpPr>
          <p:nvPr>
            <p:ph type="body" sz="quarter" idx="19" hasCustomPrompt="1"/>
          </p:nvPr>
        </p:nvSpPr>
        <p:spPr>
          <a:xfrm>
            <a:off x="6846148" y="1466488"/>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20" hasCustomPrompt="1"/>
          </p:nvPr>
        </p:nvSpPr>
        <p:spPr>
          <a:xfrm>
            <a:off x="6936166" y="144878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1" hasCustomPrompt="1"/>
          </p:nvPr>
        </p:nvSpPr>
        <p:spPr>
          <a:xfrm>
            <a:off x="6216023" y="2061142"/>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17" name="テキスト プレースホルダー 9"/>
          <p:cNvSpPr>
            <a:spLocks noGrp="1"/>
          </p:cNvSpPr>
          <p:nvPr>
            <p:ph type="body" sz="quarter" idx="22" hasCustomPrompt="1"/>
          </p:nvPr>
        </p:nvSpPr>
        <p:spPr>
          <a:xfrm>
            <a:off x="6846148" y="2138857"/>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8" name="テキスト プレースホルダー 11"/>
          <p:cNvSpPr>
            <a:spLocks noGrp="1"/>
          </p:cNvSpPr>
          <p:nvPr>
            <p:ph type="body" sz="quarter" idx="23" hasCustomPrompt="1"/>
          </p:nvPr>
        </p:nvSpPr>
        <p:spPr>
          <a:xfrm>
            <a:off x="6936166" y="2121149"/>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4" hasCustomPrompt="1"/>
          </p:nvPr>
        </p:nvSpPr>
        <p:spPr>
          <a:xfrm>
            <a:off x="6216023" y="273892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20" name="テキスト プレースホルダー 9"/>
          <p:cNvSpPr>
            <a:spLocks noGrp="1"/>
          </p:cNvSpPr>
          <p:nvPr>
            <p:ph type="body" sz="quarter" idx="25" hasCustomPrompt="1"/>
          </p:nvPr>
        </p:nvSpPr>
        <p:spPr>
          <a:xfrm>
            <a:off x="6846148" y="2816638"/>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1" name="テキスト プレースホルダー 11"/>
          <p:cNvSpPr>
            <a:spLocks noGrp="1"/>
          </p:cNvSpPr>
          <p:nvPr>
            <p:ph type="body" sz="quarter" idx="26" hasCustomPrompt="1"/>
          </p:nvPr>
        </p:nvSpPr>
        <p:spPr>
          <a:xfrm>
            <a:off x="6936166" y="279893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7" hasCustomPrompt="1"/>
          </p:nvPr>
        </p:nvSpPr>
        <p:spPr>
          <a:xfrm>
            <a:off x="6216023" y="3398997"/>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23" name="テキスト プレースホルダー 9"/>
          <p:cNvSpPr>
            <a:spLocks noGrp="1"/>
          </p:cNvSpPr>
          <p:nvPr>
            <p:ph type="body" sz="quarter" idx="28" hasCustomPrompt="1"/>
          </p:nvPr>
        </p:nvSpPr>
        <p:spPr>
          <a:xfrm>
            <a:off x="6846148" y="3476711"/>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4" name="テキスト プレースホルダー 11"/>
          <p:cNvSpPr>
            <a:spLocks noGrp="1"/>
          </p:cNvSpPr>
          <p:nvPr>
            <p:ph type="body" sz="quarter" idx="29" hasCustomPrompt="1"/>
          </p:nvPr>
        </p:nvSpPr>
        <p:spPr>
          <a:xfrm>
            <a:off x="6936166" y="3459004"/>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7514756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250"/>
                            </p:stCondLst>
                            <p:childTnLst>
                              <p:par>
                                <p:cTn id="43" presetID="10" presetClass="entr" presetSubtype="0" fill="hold" grpId="0" nodeType="afterEffect">
                                  <p:stCondLst>
                                    <p:cond delay="25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000"/>
                            </p:stCondLst>
                            <p:childTnLst>
                              <p:par>
                                <p:cTn id="53" presetID="2" presetClass="entr" presetSubtype="4" decel="10000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tmplLst>
          <p:tmpl>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tmplLst>
          <p:tmpl>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26" name="グループ化 25"/>
          <p:cNvGrpSpPr/>
          <p:nvPr userDrawn="1"/>
        </p:nvGrpSpPr>
        <p:grpSpPr>
          <a:xfrm>
            <a:off x="5302306" y="1524873"/>
            <a:ext cx="2156659" cy="2173246"/>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27" name="グループ化 26"/>
          <p:cNvGrpSpPr/>
          <p:nvPr userDrawn="1"/>
        </p:nvGrpSpPr>
        <p:grpSpPr>
          <a:xfrm>
            <a:off x="7214918" y="3241380"/>
            <a:ext cx="1302798" cy="1312817"/>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43" name="グループ化 42"/>
          <p:cNvGrpSpPr/>
          <p:nvPr userDrawn="1"/>
        </p:nvGrpSpPr>
        <p:grpSpPr>
          <a:xfrm>
            <a:off x="4480831" y="3485661"/>
            <a:ext cx="1650301" cy="1662993"/>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59" name="グループ化 58"/>
          <p:cNvGrpSpPr/>
          <p:nvPr userDrawn="1"/>
        </p:nvGrpSpPr>
        <p:grpSpPr>
          <a:xfrm>
            <a:off x="3233677" y="2364214"/>
            <a:ext cx="1579019" cy="1591163"/>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75" name="グループ化 74"/>
          <p:cNvGrpSpPr/>
          <p:nvPr userDrawn="1"/>
        </p:nvGrpSpPr>
        <p:grpSpPr>
          <a:xfrm>
            <a:off x="2045984" y="3176875"/>
            <a:ext cx="1385436" cy="1396091"/>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91" name="テキスト プレースホルダー 11"/>
          <p:cNvSpPr>
            <a:spLocks noGrp="1"/>
          </p:cNvSpPr>
          <p:nvPr>
            <p:ph type="body" sz="quarter" idx="16" hasCustomPrompt="1"/>
          </p:nvPr>
        </p:nvSpPr>
        <p:spPr>
          <a:xfrm>
            <a:off x="705376" y="5185062"/>
            <a:ext cx="2863509"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p:ph type="body" sz="quarter" idx="17" hasCustomPrompt="1"/>
          </p:nvPr>
        </p:nvSpPr>
        <p:spPr>
          <a:xfrm>
            <a:off x="705376" y="4824222"/>
            <a:ext cx="2863509"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18" hasCustomPrompt="1"/>
          </p:nvPr>
        </p:nvSpPr>
        <p:spPr>
          <a:xfrm>
            <a:off x="536727" y="1648934"/>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4" name="テキスト プレースホルダー 11"/>
          <p:cNvSpPr>
            <a:spLocks noGrp="1"/>
          </p:cNvSpPr>
          <p:nvPr>
            <p:ph type="body" sz="quarter" idx="19" hasCustomPrompt="1"/>
          </p:nvPr>
        </p:nvSpPr>
        <p:spPr>
          <a:xfrm>
            <a:off x="536727" y="1288095"/>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5" name="テキスト プレースホルダー 11"/>
          <p:cNvSpPr>
            <a:spLocks noGrp="1"/>
          </p:cNvSpPr>
          <p:nvPr>
            <p:ph type="body" sz="quarter" idx="20" hasCustomPrompt="1"/>
          </p:nvPr>
        </p:nvSpPr>
        <p:spPr>
          <a:xfrm>
            <a:off x="8736523" y="3561634"/>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p:ph type="body" sz="quarter" idx="21" hasCustomPrompt="1"/>
          </p:nvPr>
        </p:nvSpPr>
        <p:spPr>
          <a:xfrm>
            <a:off x="8736523" y="3200794"/>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7" name="テキスト プレースホルダー 11"/>
          <p:cNvSpPr>
            <a:spLocks noGrp="1"/>
          </p:cNvSpPr>
          <p:nvPr>
            <p:ph type="body" sz="quarter" idx="22" hasCustomPrompt="1"/>
          </p:nvPr>
        </p:nvSpPr>
        <p:spPr>
          <a:xfrm>
            <a:off x="7778768" y="1670705"/>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p:ph type="body" sz="quarter" idx="23" hasCustomPrompt="1"/>
          </p:nvPr>
        </p:nvSpPr>
        <p:spPr>
          <a:xfrm>
            <a:off x="7778768" y="1309865"/>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9" name="テキスト プレースホルダー 11"/>
          <p:cNvSpPr>
            <a:spLocks noGrp="1"/>
          </p:cNvSpPr>
          <p:nvPr>
            <p:ph type="body" sz="quarter" idx="24" hasCustomPrompt="1"/>
          </p:nvPr>
        </p:nvSpPr>
        <p:spPr>
          <a:xfrm>
            <a:off x="6228092" y="5210142"/>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25" hasCustomPrompt="1"/>
          </p:nvPr>
        </p:nvSpPr>
        <p:spPr>
          <a:xfrm>
            <a:off x="6228092" y="4849302"/>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grpSp>
        <p:nvGrpSpPr>
          <p:cNvPr id="8" name="グループ化 7"/>
          <p:cNvGrpSpPr/>
          <p:nvPr userDrawn="1"/>
        </p:nvGrpSpPr>
        <p:grpSpPr>
          <a:xfrm>
            <a:off x="3476670" y="1977082"/>
            <a:ext cx="596348" cy="1216442"/>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userDrawn="1"/>
        </p:nvGrpSpPr>
        <p:grpSpPr>
          <a:xfrm>
            <a:off x="6322486" y="1548714"/>
            <a:ext cx="1355845" cy="1103658"/>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 name="グループ化 6"/>
          <p:cNvGrpSpPr/>
          <p:nvPr userDrawn="1"/>
        </p:nvGrpSpPr>
        <p:grpSpPr>
          <a:xfrm>
            <a:off x="1318169" y="3817387"/>
            <a:ext cx="1470795" cy="960559"/>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9" name="グループ化 8"/>
          <p:cNvGrpSpPr/>
          <p:nvPr userDrawn="1"/>
        </p:nvGrpSpPr>
        <p:grpSpPr>
          <a:xfrm>
            <a:off x="5248959" y="4256791"/>
            <a:ext cx="954672" cy="80947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userDrawn="1"/>
        </p:nvGrpSpPr>
        <p:grpSpPr>
          <a:xfrm>
            <a:off x="7810068" y="3383513"/>
            <a:ext cx="881605" cy="568391"/>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13181421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par>
                          <p:cTn id="21" fill="hold">
                            <p:stCondLst>
                              <p:cond delay="1000"/>
                            </p:stCondLst>
                            <p:childTnLst>
                              <p:par>
                                <p:cTn id="22" presetID="49" presetClass="entr" presetSubtype="0" decel="100000" fill="hold" nodeType="afterEffect">
                                  <p:stCondLst>
                                    <p:cond delay="25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 calcmode="lin" valueType="num">
                                      <p:cBhvr>
                                        <p:cTn id="26" dur="500" fill="hold"/>
                                        <p:tgtEl>
                                          <p:spTgt spid="59"/>
                                        </p:tgtEl>
                                        <p:attrNameLst>
                                          <p:attrName>style.rotation</p:attrName>
                                        </p:attrNameLst>
                                      </p:cBhvr>
                                      <p:tavLst>
                                        <p:tav tm="0">
                                          <p:val>
                                            <p:fltVal val="360"/>
                                          </p:val>
                                        </p:tav>
                                        <p:tav tm="100000">
                                          <p:val>
                                            <p:fltVal val="0"/>
                                          </p:val>
                                        </p:tav>
                                      </p:tavLst>
                                    </p:anim>
                                    <p:animEffect transition="in" filter="fade">
                                      <p:cBhvr>
                                        <p:cTn id="27" dur="500"/>
                                        <p:tgtEl>
                                          <p:spTgt spid="59"/>
                                        </p:tgtEl>
                                      </p:cBhvr>
                                    </p:animEffect>
                                  </p:childTnLst>
                                </p:cTn>
                              </p:par>
                              <p:par>
                                <p:cTn id="28" presetID="22" presetClass="entr" presetSubtype="4" fill="hold"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par>
                          <p:cTn id="38" fill="hold">
                            <p:stCondLst>
                              <p:cond delay="2250"/>
                            </p:stCondLst>
                            <p:childTnLst>
                              <p:par>
                                <p:cTn id="39" presetID="49" presetClass="entr" presetSubtype="0" decel="100000" fill="hold" nodeType="afterEffect">
                                  <p:stCondLst>
                                    <p:cond delay="25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360"/>
                                          </p:val>
                                        </p:tav>
                                        <p:tav tm="100000">
                                          <p:val>
                                            <p:fltVal val="0"/>
                                          </p:val>
                                        </p:tav>
                                      </p:tavLst>
                                    </p:anim>
                                    <p:animEffect transition="in" filter="fade">
                                      <p:cBhvr>
                                        <p:cTn id="44" dur="500"/>
                                        <p:tgtEl>
                                          <p:spTgt spid="43"/>
                                        </p:tgtEl>
                                      </p:cBhvr>
                                    </p:animEffect>
                                  </p:childTnLst>
                                </p:cTn>
                              </p:par>
                              <p:par>
                                <p:cTn id="45" presetID="22" presetClass="entr" presetSubtype="1"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3500"/>
                            </p:stCondLst>
                            <p:childTnLst>
                              <p:par>
                                <p:cTn id="56" presetID="49" presetClass="entr" presetSubtype="0" decel="100000" fill="hold" nodeType="after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 calcmode="lin" valueType="num">
                                      <p:cBhvr>
                                        <p:cTn id="60" dur="500" fill="hold"/>
                                        <p:tgtEl>
                                          <p:spTgt spid="26"/>
                                        </p:tgtEl>
                                        <p:attrNameLst>
                                          <p:attrName>style.rotation</p:attrName>
                                        </p:attrNameLst>
                                      </p:cBhvr>
                                      <p:tavLst>
                                        <p:tav tm="0">
                                          <p:val>
                                            <p:fltVal val="360"/>
                                          </p:val>
                                        </p:tav>
                                        <p:tav tm="100000">
                                          <p:val>
                                            <p:fltVal val="0"/>
                                          </p:val>
                                        </p:tav>
                                      </p:tavLst>
                                    </p:anim>
                                    <p:animEffect transition="in" filter="fade">
                                      <p:cBhvr>
                                        <p:cTn id="61" dur="500"/>
                                        <p:tgtEl>
                                          <p:spTgt spid="26"/>
                                        </p:tgtEl>
                                      </p:cBhvr>
                                    </p:animEffect>
                                  </p:childTnLst>
                                </p:cTn>
                              </p:par>
                              <p:par>
                                <p:cTn id="62" presetID="22" presetClass="entr" presetSubtype="8" fill="hold"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childTnLst>
                          </p:cTn>
                        </p:par>
                        <p:par>
                          <p:cTn id="72" fill="hold">
                            <p:stCondLst>
                              <p:cond delay="4750"/>
                            </p:stCondLst>
                            <p:childTnLst>
                              <p:par>
                                <p:cTn id="73" presetID="49" presetClass="entr" presetSubtype="0" decel="100000" fill="hold" nodeType="afterEffect">
                                  <p:stCondLst>
                                    <p:cond delay="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 calcmode="lin" valueType="num">
                                      <p:cBhvr>
                                        <p:cTn id="77" dur="500" fill="hold"/>
                                        <p:tgtEl>
                                          <p:spTgt spid="27"/>
                                        </p:tgtEl>
                                        <p:attrNameLst>
                                          <p:attrName>style.rotation</p:attrName>
                                        </p:attrNameLst>
                                      </p:cBhvr>
                                      <p:tavLst>
                                        <p:tav tm="0">
                                          <p:val>
                                            <p:fltVal val="360"/>
                                          </p:val>
                                        </p:tav>
                                        <p:tav tm="100000">
                                          <p:val>
                                            <p:fltVal val="0"/>
                                          </p:val>
                                        </p:tav>
                                      </p:tavLst>
                                    </p:anim>
                                    <p:animEffect transition="in" filter="fade">
                                      <p:cBhvr>
                                        <p:cTn id="78" dur="500"/>
                                        <p:tgtEl>
                                          <p:spTgt spid="27"/>
                                        </p:tgtEl>
                                      </p:cBhvr>
                                    </p:animEffect>
                                  </p:childTnLst>
                                </p:cTn>
                              </p:par>
                              <p:par>
                                <p:cTn id="79" presetID="22" presetClass="entr" presetSubtype="8" fill="hold" nodeType="withEffect">
                                  <p:stCondLst>
                                    <p:cond delay="25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tmplLst>
          <p:tmpl>
            <p:tnLst>
              <p:par>
                <p:cTn presetID="10"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p:tmplLst>
          <p:tmpl>
            <p:tnLst>
              <p:par>
                <p:cTn presetID="10"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p:tmplLst>
          <p:tmpl>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p:tmplLst>
          <p:tmpl>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p:tmplLst>
          <p:tmpl>
            <p:tnLst>
              <p:par>
                <p:cTn presetID="10" presetClass="entr" presetSubtype="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p:tmplLst>
          <p:tmpl>
            <p:tnLst>
              <p:par>
                <p:cTn presetID="10"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7" grpId="0">
        <p:tmplLst>
          <p:tmpl>
            <p:tnLst>
              <p:par>
                <p:cTn presetID="10"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p:tmplLst>
          <p:tmpl>
            <p:tnLst>
              <p:par>
                <p:cTn presetID="10"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p:tmplLst>
          <p:tmpl>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p:tmplLst>
          <p:tmpl>
            <p:tnLst>
              <p:par>
                <p:cTn presetID="10"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1055002" y="1217522"/>
            <a:ext cx="3030600"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36" hasCustomPrompt="1"/>
          </p:nvPr>
        </p:nvSpPr>
        <p:spPr>
          <a:xfrm>
            <a:off x="1055002" y="1211924"/>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1055001" y="4605021"/>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1055002" y="1727392"/>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199354"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11"/>
          <p:cNvSpPr>
            <a:spLocks noGrp="1"/>
          </p:cNvSpPr>
          <p:nvPr>
            <p:ph type="body" sz="quarter" idx="39" hasCustomPrompt="1"/>
          </p:nvPr>
        </p:nvSpPr>
        <p:spPr>
          <a:xfrm>
            <a:off x="1439402" y="277750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199354"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テキスト プレースホルダー 11"/>
          <p:cNvSpPr>
            <a:spLocks noGrp="1"/>
          </p:cNvSpPr>
          <p:nvPr>
            <p:ph type="body" sz="quarter" idx="40" hasCustomPrompt="1"/>
          </p:nvPr>
        </p:nvSpPr>
        <p:spPr>
          <a:xfrm>
            <a:off x="1439402" y="32404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199354"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テキスト プレースホルダー 11"/>
          <p:cNvSpPr>
            <a:spLocks noGrp="1"/>
          </p:cNvSpPr>
          <p:nvPr>
            <p:ph type="body" sz="quarter" idx="41" hasCustomPrompt="1"/>
          </p:nvPr>
        </p:nvSpPr>
        <p:spPr>
          <a:xfrm>
            <a:off x="1439402" y="3691032"/>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199354"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テキスト プレースホルダー 11"/>
          <p:cNvSpPr>
            <a:spLocks noGrp="1"/>
          </p:cNvSpPr>
          <p:nvPr>
            <p:ph type="body" sz="quarter" idx="42" hasCustomPrompt="1"/>
          </p:nvPr>
        </p:nvSpPr>
        <p:spPr>
          <a:xfrm>
            <a:off x="1439402" y="414266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4580171" y="1220213"/>
            <a:ext cx="3030600"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43" hasCustomPrompt="1"/>
          </p:nvPr>
        </p:nvSpPr>
        <p:spPr>
          <a:xfrm>
            <a:off x="4580171" y="1214615"/>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4580170" y="4607712"/>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4580172" y="1730083"/>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4724523"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46" hasCustomPrompt="1"/>
          </p:nvPr>
        </p:nvSpPr>
        <p:spPr>
          <a:xfrm>
            <a:off x="4964571" y="278020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4724523"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47" hasCustomPrompt="1"/>
          </p:nvPr>
        </p:nvSpPr>
        <p:spPr>
          <a:xfrm>
            <a:off x="4964571" y="3243175"/>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4724523"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テキスト プレースホルダー 11"/>
          <p:cNvSpPr>
            <a:spLocks noGrp="1"/>
          </p:cNvSpPr>
          <p:nvPr>
            <p:ph type="body" sz="quarter" idx="48" hasCustomPrompt="1"/>
          </p:nvPr>
        </p:nvSpPr>
        <p:spPr>
          <a:xfrm>
            <a:off x="4964571" y="369372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4724523"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テキスト プレースホルダー 11"/>
          <p:cNvSpPr>
            <a:spLocks noGrp="1"/>
          </p:cNvSpPr>
          <p:nvPr>
            <p:ph type="body" sz="quarter" idx="49" hasCustomPrompt="1"/>
          </p:nvPr>
        </p:nvSpPr>
        <p:spPr>
          <a:xfrm>
            <a:off x="4964571" y="414535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a:off x="8106398" y="1208121"/>
            <a:ext cx="3030600" cy="374753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4" name="テキスト プレースホルダー 11"/>
          <p:cNvSpPr>
            <a:spLocks noGrp="1"/>
          </p:cNvSpPr>
          <p:nvPr>
            <p:ph type="body" sz="quarter" idx="50" hasCustomPrompt="1"/>
          </p:nvPr>
        </p:nvSpPr>
        <p:spPr>
          <a:xfrm>
            <a:off x="8106398" y="1202523"/>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51" hasCustomPrompt="1"/>
          </p:nvPr>
        </p:nvSpPr>
        <p:spPr>
          <a:xfrm>
            <a:off x="8106398" y="4595620"/>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52" hasCustomPrompt="1"/>
          </p:nvPr>
        </p:nvSpPr>
        <p:spPr>
          <a:xfrm>
            <a:off x="8106399" y="1717991"/>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47" name="ホームベース 46"/>
          <p:cNvSpPr/>
          <p:nvPr userDrawn="1"/>
        </p:nvSpPr>
        <p:spPr>
          <a:xfrm>
            <a:off x="8250751" y="284311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テキスト プレースホルダー 11"/>
          <p:cNvSpPr>
            <a:spLocks noGrp="1"/>
          </p:cNvSpPr>
          <p:nvPr>
            <p:ph type="body" sz="quarter" idx="53" hasCustomPrompt="1"/>
          </p:nvPr>
        </p:nvSpPr>
        <p:spPr>
          <a:xfrm>
            <a:off x="8490799" y="2768108"/>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49" name="ホームベース 48"/>
          <p:cNvSpPr/>
          <p:nvPr userDrawn="1"/>
        </p:nvSpPr>
        <p:spPr>
          <a:xfrm>
            <a:off x="8250751" y="3306092"/>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0" name="テキスト プレースホルダー 11"/>
          <p:cNvSpPr>
            <a:spLocks noGrp="1"/>
          </p:cNvSpPr>
          <p:nvPr>
            <p:ph type="body" sz="quarter" idx="54" hasCustomPrompt="1"/>
          </p:nvPr>
        </p:nvSpPr>
        <p:spPr>
          <a:xfrm>
            <a:off x="8490799" y="32310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51" name="ホームベース 50"/>
          <p:cNvSpPr/>
          <p:nvPr userDrawn="1"/>
        </p:nvSpPr>
        <p:spPr>
          <a:xfrm>
            <a:off x="8250751" y="37566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2" name="テキスト プレースホルダー 11"/>
          <p:cNvSpPr>
            <a:spLocks noGrp="1"/>
          </p:cNvSpPr>
          <p:nvPr>
            <p:ph type="body" sz="quarter" idx="55" hasCustomPrompt="1"/>
          </p:nvPr>
        </p:nvSpPr>
        <p:spPr>
          <a:xfrm>
            <a:off x="8490799" y="368163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53" name="ホームベース 52"/>
          <p:cNvSpPr/>
          <p:nvPr userDrawn="1"/>
        </p:nvSpPr>
        <p:spPr>
          <a:xfrm>
            <a:off x="8250751" y="42082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4" name="テキスト プレースホルダー 11"/>
          <p:cNvSpPr>
            <a:spLocks noGrp="1"/>
          </p:cNvSpPr>
          <p:nvPr>
            <p:ph type="body" sz="quarter" idx="56" hasCustomPrompt="1"/>
          </p:nvPr>
        </p:nvSpPr>
        <p:spPr>
          <a:xfrm>
            <a:off x="8490799" y="413325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86463025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p:cTn id="22"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500"/>
                                        <p:tgtEl>
                                          <p:spTgt spid="22">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childTnLst>
                          </p:cTn>
                        </p:par>
                        <p:par>
                          <p:cTn id="50" fill="hold">
                            <p:stCondLst>
                              <p:cond delay="1000"/>
                            </p:stCondLst>
                            <p:childTnLst>
                              <p:par>
                                <p:cTn id="51" presetID="53" presetClass="entr" presetSubtype="16" fill="hold"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p:cTn id="5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29">
                                            <p:txEl>
                                              <p:pRg st="0" end="0"/>
                                            </p:txEl>
                                          </p:spTgt>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0">
                                            <p:txEl>
                                              <p:pRg st="0" end="0"/>
                                            </p:txEl>
                                          </p:spTgt>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1">
                                            <p:txEl>
                                              <p:pRg st="0" end="0"/>
                                            </p:txEl>
                                          </p:spTgt>
                                        </p:tgtEl>
                                        <p:attrNameLst>
                                          <p:attrName>style.visibility</p:attrName>
                                        </p:attrNameLst>
                                      </p:cBhvr>
                                      <p:to>
                                        <p:strVal val="visible"/>
                                      </p:to>
                                    </p:set>
                                    <p:anim calcmode="lin" valueType="num">
                                      <p:cBhvr>
                                        <p:cTn id="6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1">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xEl>
                                              <p:pRg st="0" end="0"/>
                                            </p:txEl>
                                          </p:spTgt>
                                        </p:tgtEl>
                                        <p:attrNameLst>
                                          <p:attrName>style.visibility</p:attrName>
                                        </p:attrNameLst>
                                      </p:cBhvr>
                                      <p:to>
                                        <p:strVal val="visible"/>
                                      </p:to>
                                    </p:set>
                                    <p:animEffect transition="in" filter="fade">
                                      <p:cBhvr>
                                        <p:cTn id="83" dur="500"/>
                                        <p:tgtEl>
                                          <p:spTgt spid="35">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Effect transition="in" filter="fade">
                                      <p:cBhvr>
                                        <p:cTn id="89" dur="500"/>
                                        <p:tgtEl>
                                          <p:spTgt spid="3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Effect transition="in" filter="fade">
                                      <p:cBhvr>
                                        <p:cTn id="95" dur="500"/>
                                        <p:tgtEl>
                                          <p:spTgt spid="39">
                                            <p:txEl>
                                              <p:pRg st="0" end="0"/>
                                            </p:txEl>
                                          </p:spTgt>
                                        </p:tgtEl>
                                      </p:cBhvr>
                                    </p:animEffect>
                                  </p:childTnLst>
                                </p:cTn>
                              </p:par>
                            </p:childTnLst>
                          </p:cTn>
                        </p:par>
                        <p:par>
                          <p:cTn id="96" fill="hold">
                            <p:stCondLst>
                              <p:cond delay="2500"/>
                            </p:stCondLst>
                            <p:childTnLst>
                              <p:par>
                                <p:cTn id="97" presetID="53" presetClass="entr" presetSubtype="16" fill="hold" nodeType="afterEffect">
                                  <p:stCondLst>
                                    <p:cond delay="50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4">
                                            <p:txEl>
                                              <p:pRg st="0" end="0"/>
                                            </p:txEl>
                                          </p:spTgt>
                                        </p:tgtEl>
                                        <p:attrNameLst>
                                          <p:attrName>style.visibility</p:attrName>
                                        </p:attrNameLst>
                                      </p:cBhvr>
                                      <p:to>
                                        <p:strVal val="visible"/>
                                      </p:to>
                                    </p:set>
                                    <p:anim calcmode="lin" valueType="num">
                                      <p:cBhvr>
                                        <p:cTn id="104"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6" dur="500"/>
                                        <p:tgtEl>
                                          <p:spTgt spid="44">
                                            <p:txEl>
                                              <p:pRg st="0" end="0"/>
                                            </p:txEl>
                                          </p:spTgt>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45">
                                            <p:txEl>
                                              <p:pRg st="0" end="0"/>
                                            </p:txEl>
                                          </p:spTgt>
                                        </p:tgtEl>
                                        <p:attrNameLst>
                                          <p:attrName>style.visibility</p:attrName>
                                        </p:attrNameLst>
                                      </p:cBhvr>
                                      <p:to>
                                        <p:strVal val="visible"/>
                                      </p:to>
                                    </p:set>
                                    <p:anim calcmode="lin" valueType="num">
                                      <p:cBhvr>
                                        <p:cTn id="109"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45">
                                            <p:txEl>
                                              <p:pRg st="0" end="0"/>
                                            </p:txEl>
                                          </p:spTgt>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46">
                                            <p:txEl>
                                              <p:pRg st="0" end="0"/>
                                            </p:txEl>
                                          </p:spTgt>
                                        </p:tgtEl>
                                        <p:attrNameLst>
                                          <p:attrName>style.visibility</p:attrName>
                                        </p:attrNameLst>
                                      </p:cBhvr>
                                      <p:to>
                                        <p:strVal val="visible"/>
                                      </p:to>
                                    </p:set>
                                    <p:anim calcmode="lin" valueType="num">
                                      <p:cBhvr>
                                        <p:cTn id="114"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5"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16" dur="500"/>
                                        <p:tgtEl>
                                          <p:spTgt spid="46">
                                            <p:txEl>
                                              <p:pRg st="0" end="0"/>
                                            </p:txEl>
                                          </p:spTgt>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xEl>
                                              <p:pRg st="0" end="0"/>
                                            </p:txEl>
                                          </p:spTgt>
                                        </p:tgtEl>
                                        <p:attrNameLst>
                                          <p:attrName>style.visibility</p:attrName>
                                        </p:attrNameLst>
                                      </p:cBhvr>
                                      <p:to>
                                        <p:strVal val="visible"/>
                                      </p:to>
                                    </p:set>
                                    <p:animEffect transition="in" filter="fade">
                                      <p:cBhvr>
                                        <p:cTn id="123" dur="500"/>
                                        <p:tgtEl>
                                          <p:spTgt spid="48">
                                            <p:txEl>
                                              <p:pRg st="0" end="0"/>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xEl>
                                              <p:pRg st="0" end="0"/>
                                            </p:txEl>
                                          </p:spTgt>
                                        </p:tgtEl>
                                        <p:attrNameLst>
                                          <p:attrName>style.visibility</p:attrName>
                                        </p:attrNameLst>
                                      </p:cBhvr>
                                      <p:to>
                                        <p:strVal val="visible"/>
                                      </p:to>
                                    </p:set>
                                    <p:animEffect transition="in" filter="fade">
                                      <p:cBhvr>
                                        <p:cTn id="129" dur="500"/>
                                        <p:tgtEl>
                                          <p:spTgt spid="50">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xEl>
                                              <p:pRg st="0" end="0"/>
                                            </p:txEl>
                                          </p:spTgt>
                                        </p:tgtEl>
                                        <p:attrNameLst>
                                          <p:attrName>style.visibility</p:attrName>
                                        </p:attrNameLst>
                                      </p:cBhvr>
                                      <p:to>
                                        <p:strVal val="visible"/>
                                      </p:to>
                                    </p:set>
                                    <p:animEffect transition="in" filter="fade">
                                      <p:cBhvr>
                                        <p:cTn id="135" dur="500"/>
                                        <p:tgtEl>
                                          <p:spTgt spid="52">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animEffect transition="in" filter="fade">
                                      <p:cBhvr>
                                        <p:cTn id="141" dur="500"/>
                                        <p:tgtEl>
                                          <p:spTgt spid="54">
                                            <p:txEl>
                                              <p:pRg st="0" end="0"/>
                                            </p:txEl>
                                          </p:spTgt>
                                        </p:tgtEl>
                                      </p:cBhvr>
                                    </p:animEffect>
                                  </p:childTnLst>
                                </p:cTn>
                              </p:par>
                            </p:childTnLst>
                          </p:cTn>
                        </p:par>
                        <p:par>
                          <p:cTn id="142" fill="hold">
                            <p:stCondLst>
                              <p:cond delay="4000"/>
                            </p:stCondLst>
                            <p:childTnLst>
                              <p:par>
                                <p:cTn id="143" presetID="16" presetClass="entr" presetSubtype="37" fill="hold" nodeType="afterEffect">
                                  <p:stCondLst>
                                    <p:cond delay="250"/>
                                  </p:stCondLst>
                                  <p:childTnLst>
                                    <p:set>
                                      <p:cBhvr>
                                        <p:cTn id="144" dur="1" fill="hold">
                                          <p:stCondLst>
                                            <p:cond delay="0"/>
                                          </p:stCondLst>
                                        </p:cTn>
                                        <p:tgtEl>
                                          <p:spTgt spid="55"/>
                                        </p:tgtEl>
                                        <p:attrNameLst>
                                          <p:attrName>style.visibility</p:attrName>
                                        </p:attrNameLst>
                                      </p:cBhvr>
                                      <p:to>
                                        <p:strVal val="visible"/>
                                      </p:to>
                                    </p:set>
                                    <p:animEffect transition="in" filter="barn(outVertical)">
                                      <p:cBhvr>
                                        <p:cTn id="145" dur="500"/>
                                        <p:tgtEl>
                                          <p:spTgt spid="55"/>
                                        </p:tgtEl>
                                      </p:cBhvr>
                                    </p:animEffect>
                                  </p:childTnLst>
                                </p:cTn>
                              </p:par>
                              <p:par>
                                <p:cTn id="146" presetID="2" presetClass="entr" presetSubtype="4" fill="hold" grpId="0" nodeType="withEffect">
                                  <p:stCondLst>
                                    <p:cond delay="25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53" presetClass="entr" presetSubtype="16"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6" grpId="0">
        <p:tmplLst>
          <p:tmpl>
            <p:tnLst>
              <p:par>
                <p:cTn presetID="2" presetClass="entr" presetSubtype="4"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544902" y="1217522"/>
            <a:ext cx="2520499"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36" hasCustomPrompt="1"/>
          </p:nvPr>
        </p:nvSpPr>
        <p:spPr>
          <a:xfrm>
            <a:off x="544902" y="1211924"/>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544902" y="4605021"/>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544903" y="1727392"/>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694931"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11"/>
          <p:cNvSpPr>
            <a:spLocks noGrp="1"/>
          </p:cNvSpPr>
          <p:nvPr>
            <p:ph type="body" sz="quarter" idx="39" hasCustomPrompt="1"/>
          </p:nvPr>
        </p:nvSpPr>
        <p:spPr>
          <a:xfrm>
            <a:off x="904974" y="277750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689252"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テキスト プレースホルダー 11"/>
          <p:cNvSpPr>
            <a:spLocks noGrp="1"/>
          </p:cNvSpPr>
          <p:nvPr>
            <p:ph type="body" sz="quarter" idx="40" hasCustomPrompt="1"/>
          </p:nvPr>
        </p:nvSpPr>
        <p:spPr>
          <a:xfrm>
            <a:off x="904974" y="32404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694931"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テキスト プレースホルダー 11"/>
          <p:cNvSpPr>
            <a:spLocks noGrp="1"/>
          </p:cNvSpPr>
          <p:nvPr>
            <p:ph type="body" sz="quarter" idx="41" hasCustomPrompt="1"/>
          </p:nvPr>
        </p:nvSpPr>
        <p:spPr>
          <a:xfrm>
            <a:off x="904974" y="3691032"/>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694931"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テキスト プレースホルダー 11"/>
          <p:cNvSpPr>
            <a:spLocks noGrp="1"/>
          </p:cNvSpPr>
          <p:nvPr>
            <p:ph type="body" sz="quarter" idx="42" hasCustomPrompt="1"/>
          </p:nvPr>
        </p:nvSpPr>
        <p:spPr>
          <a:xfrm>
            <a:off x="904974" y="414266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3401146" y="1220213"/>
            <a:ext cx="2520499"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43" hasCustomPrompt="1"/>
          </p:nvPr>
        </p:nvSpPr>
        <p:spPr>
          <a:xfrm>
            <a:off x="3401146" y="1214615"/>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3401146" y="4607712"/>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3401147" y="1730083"/>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3545496"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46" hasCustomPrompt="1"/>
          </p:nvPr>
        </p:nvSpPr>
        <p:spPr>
          <a:xfrm>
            <a:off x="3761218" y="278020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3545496"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47" hasCustomPrompt="1"/>
          </p:nvPr>
        </p:nvSpPr>
        <p:spPr>
          <a:xfrm>
            <a:off x="3761218" y="32431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3545496"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テキスト プレースホルダー 11"/>
          <p:cNvSpPr>
            <a:spLocks noGrp="1"/>
          </p:cNvSpPr>
          <p:nvPr>
            <p:ph type="body" sz="quarter" idx="48" hasCustomPrompt="1"/>
          </p:nvPr>
        </p:nvSpPr>
        <p:spPr>
          <a:xfrm>
            <a:off x="3761218" y="369372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3545496"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テキスト プレースホルダー 11"/>
          <p:cNvSpPr>
            <a:spLocks noGrp="1"/>
          </p:cNvSpPr>
          <p:nvPr>
            <p:ph type="body" sz="quarter" idx="49" hasCustomPrompt="1"/>
          </p:nvPr>
        </p:nvSpPr>
        <p:spPr>
          <a:xfrm>
            <a:off x="3761218" y="4145351"/>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2317862"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grpSp>
        <p:nvGrpSpPr>
          <p:cNvPr id="72" name="グループ化 71"/>
          <p:cNvGrpSpPr/>
          <p:nvPr userDrawn="1"/>
        </p:nvGrpSpPr>
        <p:grpSpPr>
          <a:xfrm>
            <a:off x="6246030" y="1221697"/>
            <a:ext cx="2520499" cy="374753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76" name="テキスト プレースホルダー 11"/>
          <p:cNvSpPr>
            <a:spLocks noGrp="1"/>
          </p:cNvSpPr>
          <p:nvPr>
            <p:ph type="body" sz="quarter" idx="58" hasCustomPrompt="1"/>
          </p:nvPr>
        </p:nvSpPr>
        <p:spPr>
          <a:xfrm>
            <a:off x="6246030" y="1216098"/>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77" name="テキスト プレースホルダー 11"/>
          <p:cNvSpPr>
            <a:spLocks noGrp="1"/>
          </p:cNvSpPr>
          <p:nvPr>
            <p:ph type="body" sz="quarter" idx="59" hasCustomPrompt="1"/>
          </p:nvPr>
        </p:nvSpPr>
        <p:spPr>
          <a:xfrm>
            <a:off x="6246030" y="4609195"/>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60" hasCustomPrompt="1"/>
          </p:nvPr>
        </p:nvSpPr>
        <p:spPr>
          <a:xfrm>
            <a:off x="6246031" y="1731567"/>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79" name="ホームベース 78"/>
          <p:cNvSpPr/>
          <p:nvPr userDrawn="1"/>
        </p:nvSpPr>
        <p:spPr>
          <a:xfrm>
            <a:off x="6390380" y="28566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0" name="テキスト プレースホルダー 11"/>
          <p:cNvSpPr>
            <a:spLocks noGrp="1"/>
          </p:cNvSpPr>
          <p:nvPr>
            <p:ph type="body" sz="quarter" idx="61" hasCustomPrompt="1"/>
          </p:nvPr>
        </p:nvSpPr>
        <p:spPr>
          <a:xfrm>
            <a:off x="6606102" y="27816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1" name="ホームベース 80"/>
          <p:cNvSpPr/>
          <p:nvPr userDrawn="1"/>
        </p:nvSpPr>
        <p:spPr>
          <a:xfrm>
            <a:off x="6390380" y="331966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2" name="テキスト プレースホルダー 11"/>
          <p:cNvSpPr>
            <a:spLocks noGrp="1"/>
          </p:cNvSpPr>
          <p:nvPr>
            <p:ph type="body" sz="quarter" idx="62" hasCustomPrompt="1"/>
          </p:nvPr>
        </p:nvSpPr>
        <p:spPr>
          <a:xfrm>
            <a:off x="6606102" y="324465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3" name="ホームベース 82"/>
          <p:cNvSpPr/>
          <p:nvPr userDrawn="1"/>
        </p:nvSpPr>
        <p:spPr>
          <a:xfrm>
            <a:off x="6390380" y="3770216"/>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4" name="テキスト プレースホルダー 11"/>
          <p:cNvSpPr>
            <a:spLocks noGrp="1"/>
          </p:cNvSpPr>
          <p:nvPr>
            <p:ph type="body" sz="quarter" idx="63" hasCustomPrompt="1"/>
          </p:nvPr>
        </p:nvSpPr>
        <p:spPr>
          <a:xfrm>
            <a:off x="6606102" y="3695207"/>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5" name="ホームベース 84"/>
          <p:cNvSpPr/>
          <p:nvPr userDrawn="1"/>
        </p:nvSpPr>
        <p:spPr>
          <a:xfrm>
            <a:off x="6390380" y="422184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6" name="テキスト プレースホルダー 11"/>
          <p:cNvSpPr>
            <a:spLocks noGrp="1"/>
          </p:cNvSpPr>
          <p:nvPr>
            <p:ph type="body" sz="quarter" idx="64" hasCustomPrompt="1"/>
          </p:nvPr>
        </p:nvSpPr>
        <p:spPr>
          <a:xfrm>
            <a:off x="6606102" y="414683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87" name="グループ化 86"/>
          <p:cNvGrpSpPr/>
          <p:nvPr userDrawn="1"/>
        </p:nvGrpSpPr>
        <p:grpSpPr>
          <a:xfrm>
            <a:off x="9102274" y="1224388"/>
            <a:ext cx="2520499" cy="374753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91" name="テキスト プレースホルダー 11"/>
          <p:cNvSpPr>
            <a:spLocks noGrp="1"/>
          </p:cNvSpPr>
          <p:nvPr>
            <p:ph type="body" sz="quarter" idx="65" hasCustomPrompt="1"/>
          </p:nvPr>
        </p:nvSpPr>
        <p:spPr>
          <a:xfrm>
            <a:off x="9102274" y="1218790"/>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92" name="テキスト プレースホルダー 11"/>
          <p:cNvSpPr>
            <a:spLocks noGrp="1"/>
          </p:cNvSpPr>
          <p:nvPr>
            <p:ph type="body" sz="quarter" idx="66" hasCustomPrompt="1"/>
          </p:nvPr>
        </p:nvSpPr>
        <p:spPr>
          <a:xfrm>
            <a:off x="9102274" y="4611887"/>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67" hasCustomPrompt="1"/>
          </p:nvPr>
        </p:nvSpPr>
        <p:spPr>
          <a:xfrm>
            <a:off x="9102275" y="1734258"/>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94" name="ホームベース 93"/>
          <p:cNvSpPr/>
          <p:nvPr userDrawn="1"/>
        </p:nvSpPr>
        <p:spPr>
          <a:xfrm>
            <a:off x="9246624" y="28593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テキスト プレースホルダー 11"/>
          <p:cNvSpPr>
            <a:spLocks noGrp="1"/>
          </p:cNvSpPr>
          <p:nvPr>
            <p:ph type="body" sz="quarter" idx="68" hasCustomPrompt="1"/>
          </p:nvPr>
        </p:nvSpPr>
        <p:spPr>
          <a:xfrm>
            <a:off x="9462346" y="27843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96" name="ホームベース 95"/>
          <p:cNvSpPr/>
          <p:nvPr userDrawn="1"/>
        </p:nvSpPr>
        <p:spPr>
          <a:xfrm>
            <a:off x="9246624" y="332235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7" name="テキスト プレースホルダー 11"/>
          <p:cNvSpPr>
            <a:spLocks noGrp="1"/>
          </p:cNvSpPr>
          <p:nvPr>
            <p:ph type="body" sz="quarter" idx="69" hasCustomPrompt="1"/>
          </p:nvPr>
        </p:nvSpPr>
        <p:spPr>
          <a:xfrm>
            <a:off x="9462346" y="324734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98" name="ホームベース 97"/>
          <p:cNvSpPr/>
          <p:nvPr userDrawn="1"/>
        </p:nvSpPr>
        <p:spPr>
          <a:xfrm>
            <a:off x="9246624" y="377290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9" name="テキスト プレースホルダー 11"/>
          <p:cNvSpPr>
            <a:spLocks noGrp="1"/>
          </p:cNvSpPr>
          <p:nvPr>
            <p:ph type="body" sz="quarter" idx="70" hasCustomPrompt="1"/>
          </p:nvPr>
        </p:nvSpPr>
        <p:spPr>
          <a:xfrm>
            <a:off x="9462346" y="369789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00" name="ホームベース 99"/>
          <p:cNvSpPr/>
          <p:nvPr userDrawn="1"/>
        </p:nvSpPr>
        <p:spPr>
          <a:xfrm>
            <a:off x="9246624" y="4224535"/>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1" name="テキスト プレースホルダー 11"/>
          <p:cNvSpPr>
            <a:spLocks noGrp="1"/>
          </p:cNvSpPr>
          <p:nvPr>
            <p:ph type="body" sz="quarter" idx="71" hasCustomPrompt="1"/>
          </p:nvPr>
        </p:nvSpPr>
        <p:spPr>
          <a:xfrm>
            <a:off x="9462346" y="4149526"/>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60583552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par>
                          <p:cTn id="41" fill="hold">
                            <p:stCondLst>
                              <p:cond delay="500"/>
                            </p:stCondLst>
                            <p:childTnLst>
                              <p:par>
                                <p:cTn id="42" presetID="10" presetClass="entr" presetSubtype="0" fill="hold" nodeType="after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1">
                                            <p:txEl>
                                              <p:pRg st="0" end="0"/>
                                            </p:txEl>
                                          </p:spTgt>
                                        </p:tgtEl>
                                        <p:attrNameLst>
                                          <p:attrName>style.visibility</p:attrName>
                                        </p:attrNameLst>
                                      </p:cBhvr>
                                      <p:to>
                                        <p:strVal val="visible"/>
                                      </p:to>
                                    </p:set>
                                    <p:animEffect transition="in" filter="fade">
                                      <p:cBhvr>
                                        <p:cTn id="53" dur="500"/>
                                        <p:tgtEl>
                                          <p:spTgt spid="31">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5">
                                            <p:txEl>
                                              <p:pRg st="0" end="0"/>
                                            </p:txEl>
                                          </p:spTgt>
                                        </p:tgtEl>
                                        <p:attrNameLst>
                                          <p:attrName>style.visibility</p:attrName>
                                        </p:attrNameLst>
                                      </p:cBhvr>
                                      <p:to>
                                        <p:strVal val="visible"/>
                                      </p:to>
                                    </p:set>
                                    <p:animEffect transition="in" filter="fade">
                                      <p:cBhvr>
                                        <p:cTn id="65" dur="500"/>
                                        <p:tgtEl>
                                          <p:spTgt spid="35">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500"/>
                                        <p:tgtEl>
                                          <p:spTgt spid="39">
                                            <p:txEl>
                                              <p:pRg st="0" end="0"/>
                                            </p:txEl>
                                          </p:spTgt>
                                        </p:tgtEl>
                                      </p:cBhvr>
                                    </p:animEffect>
                                  </p:childTnLst>
                                </p:cTn>
                              </p:par>
                            </p:childTnLst>
                          </p:cTn>
                        </p:par>
                        <p:par>
                          <p:cTn id="78" fill="hold">
                            <p:stCondLst>
                              <p:cond delay="1250"/>
                            </p:stCondLst>
                            <p:childTnLst>
                              <p:par>
                                <p:cTn id="79" presetID="10" presetClass="entr" presetSubtype="0" fill="hold" nodeType="after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76">
                                            <p:txEl>
                                              <p:pRg st="0" end="0"/>
                                            </p:txEl>
                                          </p:spTgt>
                                        </p:tgtEl>
                                        <p:attrNameLst>
                                          <p:attrName>style.visibility</p:attrName>
                                        </p:attrNameLst>
                                      </p:cBhvr>
                                      <p:to>
                                        <p:strVal val="visible"/>
                                      </p:to>
                                    </p:set>
                                    <p:animEffect transition="in" filter="fade">
                                      <p:cBhvr>
                                        <p:cTn id="84" dur="500"/>
                                        <p:tgtEl>
                                          <p:spTgt spid="76">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fade">
                                      <p:cBhvr>
                                        <p:cTn id="87" dur="500"/>
                                        <p:tgtEl>
                                          <p:spTgt spid="77">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fade">
                                      <p:cBhvr>
                                        <p:cTn id="90" dur="500"/>
                                        <p:tgtEl>
                                          <p:spTgt spid="78">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80">
                                            <p:txEl>
                                              <p:pRg st="0" end="0"/>
                                            </p:txEl>
                                          </p:spTgt>
                                        </p:tgtEl>
                                        <p:attrNameLst>
                                          <p:attrName>style.visibility</p:attrName>
                                        </p:attrNameLst>
                                      </p:cBhvr>
                                      <p:to>
                                        <p:strVal val="visible"/>
                                      </p:to>
                                    </p:set>
                                    <p:animEffect transition="in" filter="fade">
                                      <p:cBhvr>
                                        <p:cTn id="96" dur="500"/>
                                        <p:tgtEl>
                                          <p:spTgt spid="80">
                                            <p:txEl>
                                              <p:pRg st="0" end="0"/>
                                            </p:txEl>
                                          </p:spTgt>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82">
                                            <p:txEl>
                                              <p:pRg st="0" end="0"/>
                                            </p:txEl>
                                          </p:spTgt>
                                        </p:tgtEl>
                                        <p:attrNameLst>
                                          <p:attrName>style.visibility</p:attrName>
                                        </p:attrNameLst>
                                      </p:cBhvr>
                                      <p:to>
                                        <p:strVal val="visible"/>
                                      </p:to>
                                    </p:set>
                                    <p:animEffect transition="in" filter="fade">
                                      <p:cBhvr>
                                        <p:cTn id="102" dur="500"/>
                                        <p:tgtEl>
                                          <p:spTgt spid="82">
                                            <p:txEl>
                                              <p:pRg st="0" end="0"/>
                                            </p:txEl>
                                          </p:spTgt>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84">
                                            <p:txEl>
                                              <p:pRg st="0" end="0"/>
                                            </p:txEl>
                                          </p:spTgt>
                                        </p:tgtEl>
                                        <p:attrNameLst>
                                          <p:attrName>style.visibility</p:attrName>
                                        </p:attrNameLst>
                                      </p:cBhvr>
                                      <p:to>
                                        <p:strVal val="visible"/>
                                      </p:to>
                                    </p:set>
                                    <p:animEffect transition="in" filter="fade">
                                      <p:cBhvr>
                                        <p:cTn id="108" dur="500"/>
                                        <p:tgtEl>
                                          <p:spTgt spid="84">
                                            <p:txEl>
                                              <p:pRg st="0" end="0"/>
                                            </p:txEl>
                                          </p:spTgt>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250"/>
                                  </p:stCondLst>
                                  <p:childTnLst>
                                    <p:set>
                                      <p:cBhvr>
                                        <p:cTn id="113" dur="1" fill="hold">
                                          <p:stCondLst>
                                            <p:cond delay="0"/>
                                          </p:stCondLst>
                                        </p:cTn>
                                        <p:tgtEl>
                                          <p:spTgt spid="86">
                                            <p:txEl>
                                              <p:pRg st="0" end="0"/>
                                            </p:txEl>
                                          </p:spTgt>
                                        </p:tgtEl>
                                        <p:attrNameLst>
                                          <p:attrName>style.visibility</p:attrName>
                                        </p:attrNameLst>
                                      </p:cBhvr>
                                      <p:to>
                                        <p:strVal val="visible"/>
                                      </p:to>
                                    </p:set>
                                    <p:animEffect transition="in" filter="fade">
                                      <p:cBhvr>
                                        <p:cTn id="114" dur="500"/>
                                        <p:tgtEl>
                                          <p:spTgt spid="86">
                                            <p:txEl>
                                              <p:pRg st="0" end="0"/>
                                            </p:txEl>
                                          </p:spTgt>
                                        </p:tgtEl>
                                      </p:cBhvr>
                                    </p:animEffect>
                                  </p:childTnLst>
                                </p:cTn>
                              </p:par>
                            </p:childTnLst>
                          </p:cTn>
                        </p:par>
                        <p:par>
                          <p:cTn id="115" fill="hold">
                            <p:stCondLst>
                              <p:cond delay="2000"/>
                            </p:stCondLst>
                            <p:childTnLst>
                              <p:par>
                                <p:cTn id="116" presetID="10" presetClass="entr" presetSubtype="0" fill="hold" nodeType="afterEffect">
                                  <p:stCondLst>
                                    <p:cond delay="25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91">
                                            <p:txEl>
                                              <p:pRg st="0" end="0"/>
                                            </p:txEl>
                                          </p:spTgt>
                                        </p:tgtEl>
                                        <p:attrNameLst>
                                          <p:attrName>style.visibility</p:attrName>
                                        </p:attrNameLst>
                                      </p:cBhvr>
                                      <p:to>
                                        <p:strVal val="visible"/>
                                      </p:to>
                                    </p:set>
                                    <p:animEffect transition="in" filter="fade">
                                      <p:cBhvr>
                                        <p:cTn id="121" dur="500"/>
                                        <p:tgtEl>
                                          <p:spTgt spid="91">
                                            <p:txEl>
                                              <p:pRg st="0" end="0"/>
                                            </p:txEl>
                                          </p:spTgt>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92">
                                            <p:txEl>
                                              <p:pRg st="0" end="0"/>
                                            </p:txEl>
                                          </p:spTgt>
                                        </p:tgtEl>
                                        <p:attrNameLst>
                                          <p:attrName>style.visibility</p:attrName>
                                        </p:attrNameLst>
                                      </p:cBhvr>
                                      <p:to>
                                        <p:strVal val="visible"/>
                                      </p:to>
                                    </p:set>
                                    <p:animEffect transition="in" filter="fade">
                                      <p:cBhvr>
                                        <p:cTn id="124" dur="500"/>
                                        <p:tgtEl>
                                          <p:spTgt spid="92">
                                            <p:txEl>
                                              <p:pRg st="0" end="0"/>
                                            </p:txEl>
                                          </p:spTgt>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93">
                                            <p:txEl>
                                              <p:pRg st="0" end="0"/>
                                            </p:txEl>
                                          </p:spTgt>
                                        </p:tgtEl>
                                        <p:attrNameLst>
                                          <p:attrName>style.visibility</p:attrName>
                                        </p:attrNameLst>
                                      </p:cBhvr>
                                      <p:to>
                                        <p:strVal val="visible"/>
                                      </p:to>
                                    </p:set>
                                    <p:animEffect transition="in" filter="fade">
                                      <p:cBhvr>
                                        <p:cTn id="127" dur="500"/>
                                        <p:tgtEl>
                                          <p:spTgt spid="93">
                                            <p:txEl>
                                              <p:pRg st="0" end="0"/>
                                            </p:txEl>
                                          </p:spTgt>
                                        </p:tgtEl>
                                      </p:cBhvr>
                                    </p:animEffect>
                                  </p:childTnLst>
                                </p:cTn>
                              </p:par>
                              <p:par>
                                <p:cTn id="128" presetID="10" presetClass="entr" presetSubtype="0" fill="hold" grpId="0" nodeType="withEffect">
                                  <p:stCondLst>
                                    <p:cond delay="25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500"/>
                                        <p:tgtEl>
                                          <p:spTgt spid="94"/>
                                        </p:tgtEl>
                                      </p:cBhvr>
                                    </p:animEffect>
                                  </p:childTnLst>
                                </p:cTn>
                              </p:par>
                              <p:par>
                                <p:cTn id="131" presetID="10" presetClass="entr" presetSubtype="0" fill="hold" grpId="0" nodeType="withEffect">
                                  <p:stCondLst>
                                    <p:cond delay="250"/>
                                  </p:stCondLst>
                                  <p:childTnLst>
                                    <p:set>
                                      <p:cBhvr>
                                        <p:cTn id="132" dur="1" fill="hold">
                                          <p:stCondLst>
                                            <p:cond delay="0"/>
                                          </p:stCondLst>
                                        </p:cTn>
                                        <p:tgtEl>
                                          <p:spTgt spid="95">
                                            <p:txEl>
                                              <p:pRg st="0" end="0"/>
                                            </p:txEl>
                                          </p:spTgt>
                                        </p:tgtEl>
                                        <p:attrNameLst>
                                          <p:attrName>style.visibility</p:attrName>
                                        </p:attrNameLst>
                                      </p:cBhvr>
                                      <p:to>
                                        <p:strVal val="visible"/>
                                      </p:to>
                                    </p:set>
                                    <p:animEffect transition="in" filter="fade">
                                      <p:cBhvr>
                                        <p:cTn id="133" dur="500"/>
                                        <p:tgtEl>
                                          <p:spTgt spid="95">
                                            <p:txEl>
                                              <p:pRg st="0" end="0"/>
                                            </p:txEl>
                                          </p:spTgt>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96"/>
                                        </p:tgtEl>
                                        <p:attrNameLst>
                                          <p:attrName>style.visibility</p:attrName>
                                        </p:attrNameLst>
                                      </p:cBhvr>
                                      <p:to>
                                        <p:strVal val="visible"/>
                                      </p:to>
                                    </p:set>
                                    <p:animEffect transition="in" filter="fade">
                                      <p:cBhvr>
                                        <p:cTn id="136" dur="500"/>
                                        <p:tgtEl>
                                          <p:spTgt spid="96"/>
                                        </p:tgtEl>
                                      </p:cBhvr>
                                    </p:animEffect>
                                  </p:childTnLst>
                                </p:cTn>
                              </p:par>
                              <p:par>
                                <p:cTn id="137" presetID="10" presetClass="entr" presetSubtype="0" fill="hold" grpId="0" nodeType="withEffect">
                                  <p:stCondLst>
                                    <p:cond delay="250"/>
                                  </p:stCondLst>
                                  <p:childTnLst>
                                    <p:set>
                                      <p:cBhvr>
                                        <p:cTn id="138" dur="1" fill="hold">
                                          <p:stCondLst>
                                            <p:cond delay="0"/>
                                          </p:stCondLst>
                                        </p:cTn>
                                        <p:tgtEl>
                                          <p:spTgt spid="97">
                                            <p:txEl>
                                              <p:pRg st="0" end="0"/>
                                            </p:txEl>
                                          </p:spTgt>
                                        </p:tgtEl>
                                        <p:attrNameLst>
                                          <p:attrName>style.visibility</p:attrName>
                                        </p:attrNameLst>
                                      </p:cBhvr>
                                      <p:to>
                                        <p:strVal val="visible"/>
                                      </p:to>
                                    </p:set>
                                    <p:animEffect transition="in" filter="fade">
                                      <p:cBhvr>
                                        <p:cTn id="139" dur="500"/>
                                        <p:tgtEl>
                                          <p:spTgt spid="97">
                                            <p:txEl>
                                              <p:pRg st="0" end="0"/>
                                            </p:txEl>
                                          </p:spTgt>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99">
                                            <p:txEl>
                                              <p:pRg st="0" end="0"/>
                                            </p:txEl>
                                          </p:spTgt>
                                        </p:tgtEl>
                                        <p:attrNameLst>
                                          <p:attrName>style.visibility</p:attrName>
                                        </p:attrNameLst>
                                      </p:cBhvr>
                                      <p:to>
                                        <p:strVal val="visible"/>
                                      </p:to>
                                    </p:set>
                                    <p:animEffect transition="in" filter="fade">
                                      <p:cBhvr>
                                        <p:cTn id="145" dur="500"/>
                                        <p:tgtEl>
                                          <p:spTgt spid="99">
                                            <p:txEl>
                                              <p:pRg st="0" end="0"/>
                                            </p:txEl>
                                          </p:spTgt>
                                        </p:tgtEl>
                                      </p:cBhvr>
                                    </p:animEffect>
                                  </p:childTnLst>
                                </p:cTn>
                              </p:par>
                              <p:par>
                                <p:cTn id="146" presetID="10" presetClass="entr" presetSubtype="0" fill="hold" grpId="0" nodeType="withEffect">
                                  <p:stCondLst>
                                    <p:cond delay="25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250"/>
                                  </p:stCondLst>
                                  <p:childTnLst>
                                    <p:set>
                                      <p:cBhvr>
                                        <p:cTn id="150" dur="1" fill="hold">
                                          <p:stCondLst>
                                            <p:cond delay="0"/>
                                          </p:stCondLst>
                                        </p:cTn>
                                        <p:tgtEl>
                                          <p:spTgt spid="101">
                                            <p:txEl>
                                              <p:pRg st="0" end="0"/>
                                            </p:txEl>
                                          </p:spTgt>
                                        </p:tgtEl>
                                        <p:attrNameLst>
                                          <p:attrName>style.visibility</p:attrName>
                                        </p:attrNameLst>
                                      </p:cBhvr>
                                      <p:to>
                                        <p:strVal val="visible"/>
                                      </p:to>
                                    </p:set>
                                    <p:animEffect transition="in" filter="fade">
                                      <p:cBhvr>
                                        <p:cTn id="151" dur="500"/>
                                        <p:tgtEl>
                                          <p:spTgt spid="101">
                                            <p:txEl>
                                              <p:pRg st="0" end="0"/>
                                            </p:txEl>
                                          </p:spTgt>
                                        </p:tgtEl>
                                      </p:cBhvr>
                                    </p:animEffect>
                                  </p:childTnLst>
                                </p:cTn>
                              </p:par>
                            </p:childTnLst>
                          </p:cTn>
                        </p:par>
                        <p:par>
                          <p:cTn id="152" fill="hold">
                            <p:stCondLst>
                              <p:cond delay="2750"/>
                            </p:stCondLst>
                            <p:childTnLst>
                              <p:par>
                                <p:cTn id="153" presetID="16" presetClass="entr" presetSubtype="37" fill="hold" nodeType="afterEffect">
                                  <p:stCondLst>
                                    <p:cond delay="250"/>
                                  </p:stCondLst>
                                  <p:childTnLst>
                                    <p:set>
                                      <p:cBhvr>
                                        <p:cTn id="154" dur="1" fill="hold">
                                          <p:stCondLst>
                                            <p:cond delay="0"/>
                                          </p:stCondLst>
                                        </p:cTn>
                                        <p:tgtEl>
                                          <p:spTgt spid="55"/>
                                        </p:tgtEl>
                                        <p:attrNameLst>
                                          <p:attrName>style.visibility</p:attrName>
                                        </p:attrNameLst>
                                      </p:cBhvr>
                                      <p:to>
                                        <p:strVal val="visible"/>
                                      </p:to>
                                    </p:set>
                                    <p:animEffect transition="in" filter="barn(outVertical)">
                                      <p:cBhvr>
                                        <p:cTn id="155" dur="500"/>
                                        <p:tgtEl>
                                          <p:spTgt spid="55"/>
                                        </p:tgtEl>
                                      </p:cBhvr>
                                    </p:animEffect>
                                  </p:childTnLst>
                                </p:cTn>
                              </p:par>
                              <p:par>
                                <p:cTn id="156" presetID="2" presetClass="entr" presetSubtype="4" decel="100000" fill="hold" grpId="0" nodeType="withEffect">
                                  <p:stCondLst>
                                    <p:cond delay="250"/>
                                  </p:stCondLst>
                                  <p:childTnLst>
                                    <p:set>
                                      <p:cBhvr>
                                        <p:cTn id="157" dur="1" fill="hold">
                                          <p:stCondLst>
                                            <p:cond delay="0"/>
                                          </p:stCondLst>
                                        </p:cTn>
                                        <p:tgtEl>
                                          <p:spTgt spid="56"/>
                                        </p:tgtEl>
                                        <p:attrNameLst>
                                          <p:attrName>style.visibility</p:attrName>
                                        </p:attrNameLst>
                                      </p:cBhvr>
                                      <p:to>
                                        <p:strVal val="visible"/>
                                      </p:to>
                                    </p:set>
                                    <p:anim calcmode="lin" valueType="num">
                                      <p:cBhvr additive="base">
                                        <p:cTn id="158" dur="500" fill="hold"/>
                                        <p:tgtEl>
                                          <p:spTgt spid="56"/>
                                        </p:tgtEl>
                                        <p:attrNameLst>
                                          <p:attrName>ppt_x</p:attrName>
                                        </p:attrNameLst>
                                      </p:cBhvr>
                                      <p:tavLst>
                                        <p:tav tm="0">
                                          <p:val>
                                            <p:strVal val="#ppt_x"/>
                                          </p:val>
                                        </p:tav>
                                        <p:tav tm="100000">
                                          <p:val>
                                            <p:strVal val="#ppt_x"/>
                                          </p:val>
                                        </p:tav>
                                      </p:tavLst>
                                    </p:anim>
                                    <p:anim calcmode="lin" valueType="num">
                                      <p:cBhvr additive="base">
                                        <p:cTn id="1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6" grpId="0"/>
      <p:bldP spid="76" grpId="0" build="p">
        <p:tmplLst>
          <p:tmpl lvl="1">
            <p:tnLst>
              <p:par>
                <p:cTn presetID="10" presetClass="entr" presetSubtype="0" fill="hold" nodeType="withEffect">
                  <p:stCondLst>
                    <p:cond delay="25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10" presetClass="entr" presetSubtype="0" fill="hold" nodeType="withEffect">
                  <p:stCondLst>
                    <p:cond delay="2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bldP spid="80" grpId="0" build="p">
        <p:tmplLst>
          <p:tmpl lvl="1">
            <p:tnLst>
              <p:par>
                <p:cTn presetID="10" presetClass="entr" presetSubtype="0" fill="hold" nodeType="withEffect">
                  <p:stCondLst>
                    <p:cond delay="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animBg="1"/>
      <p:bldP spid="82" grpId="0" build="p">
        <p:tmplLst>
          <p:tmpl lvl="1">
            <p:tnLst>
              <p:par>
                <p:cTn presetID="10" presetClass="entr" presetSubtype="0" fill="hold" nodeType="withEffect">
                  <p:stCondLst>
                    <p:cond delay="25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animBg="1"/>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animBg="1"/>
      <p:bldP spid="86" grpId="0" build="p">
        <p:tmplLst>
          <p:tmpl lvl="1">
            <p:tnLst>
              <p:par>
                <p:cTn presetID="10" presetClass="entr" presetSubtype="0" fill="hold" nodeType="withEffect">
                  <p:stCondLst>
                    <p:cond delay="2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91" grpId="0" build="p">
        <p:tmplLst>
          <p:tmpl lvl="1">
            <p:tnLst>
              <p:par>
                <p:cTn presetID="10" presetClass="entr" presetSubtype="0" fill="hold" nodeType="withEffect">
                  <p:stCondLst>
                    <p:cond delay="25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p:stCondLst>
                    <p:cond delay="2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25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animBg="1"/>
      <p:bldP spid="95" grpId="0" build="p">
        <p:tmplLst>
          <p:tmpl lvl="1">
            <p:tnLst>
              <p:par>
                <p:cTn presetID="10" presetClass="entr" presetSubtype="0" fill="hold" nodeType="withEffect">
                  <p:stCondLst>
                    <p:cond delay="2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animBg="1"/>
      <p:bldP spid="97" grpId="0" build="p">
        <p:tmplLst>
          <p:tmpl lvl="1">
            <p:tnLst>
              <p:par>
                <p:cTn presetID="10" presetClass="entr" presetSubtype="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animBg="1"/>
      <p:bldP spid="99" grpId="0" build="p">
        <p:tmplLst>
          <p:tmpl lvl="1">
            <p:tnLst>
              <p:par>
                <p:cTn presetID="10" presetClass="entr" presetSubtype="0" fill="hold" nodeType="withEffect">
                  <p:stCondLst>
                    <p:cond delay="25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animBg="1"/>
      <p:bldP spid="101" grpId="0" build="p">
        <p:tmplLst>
          <p:tmpl lvl="1">
            <p:tnLst>
              <p:par>
                <p:cTn presetID="10" presetClass="entr" presetSubtype="0" fill="hold" nodeType="with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D67B-42E1-44EE-917D-4E796A9FB3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224570-E040-4A25-AA27-421645F2A9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839523-4924-484C-9769-747E40FF0B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4F56B6C-B875-4639-A1D0-AA784404F0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967EB4-146F-47E3-8880-93F22D3CDF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2332BB6-1D70-4619-8230-BD061785C29C}"/>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8" name="Footer Placeholder 7">
            <a:extLst>
              <a:ext uri="{FF2B5EF4-FFF2-40B4-BE49-F238E27FC236}">
                <a16:creationId xmlns:a16="http://schemas.microsoft.com/office/drawing/2014/main" id="{037135A3-8279-4E89-AC98-F39F777AC7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347AA7-6872-4A89-A57B-E4B42A2C8011}"/>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35322909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689805" y="1778817"/>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52862"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993667"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8734472" y="1778817"/>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52487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302266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52046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007439"/>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5286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5286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5286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993667"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993667"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873447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873447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007439"/>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52863"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6000847"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8725175"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536698"/>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302266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520465"/>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01567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5286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5063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6005793"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6003565"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873447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873224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76468353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xEl>
                                              <p:pRg st="0" end="0"/>
                                            </p:txEl>
                                          </p:spTgt>
                                        </p:tgtEl>
                                        <p:attrNameLst>
                                          <p:attrName>style.visibility</p:attrName>
                                        </p:attrNameLst>
                                      </p:cBhvr>
                                      <p:to>
                                        <p:strVal val="visible"/>
                                      </p:to>
                                    </p:set>
                                    <p:animEffect transition="in" filter="fade">
                                      <p:cBhvr>
                                        <p:cTn id="116" dur="500"/>
                                        <p:tgtEl>
                                          <p:spTgt spid="43">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1">
                                            <p:txEl>
                                              <p:pRg st="0" end="0"/>
                                            </p:txEl>
                                          </p:spTgt>
                                        </p:tgtEl>
                                        <p:attrNameLst>
                                          <p:attrName>style.visibility</p:attrName>
                                        </p:attrNameLst>
                                      </p:cBhvr>
                                      <p:to>
                                        <p:strVal val="visible"/>
                                      </p:to>
                                    </p:set>
                                    <p:animEffect transition="in" filter="fade">
                                      <p:cBhvr>
                                        <p:cTn id="119" dur="500"/>
                                        <p:tgtEl>
                                          <p:spTgt spid="61">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Effect transition="in" filter="fade">
                                      <p:cBhvr>
                                        <p:cTn id="122" dur="500"/>
                                        <p:tgtEl>
                                          <p:spTgt spid="67">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xEl>
                                              <p:pRg st="0" end="0"/>
                                            </p:txEl>
                                          </p:spTgt>
                                        </p:tgtEl>
                                        <p:attrNameLst>
                                          <p:attrName>style.visibility</p:attrName>
                                        </p:attrNameLst>
                                      </p:cBhvr>
                                      <p:to>
                                        <p:strVal val="visible"/>
                                      </p:to>
                                    </p:set>
                                    <p:animEffect transition="in" filter="fade">
                                      <p:cBhvr>
                                        <p:cTn id="125" dur="500"/>
                                        <p:tgtEl>
                                          <p:spTgt spid="73">
                                            <p:txEl>
                                              <p:pRg st="0" end="0"/>
                                            </p:txEl>
                                          </p:spTgt>
                                        </p:tgtEl>
                                      </p:cBhvr>
                                    </p:animEffect>
                                  </p:childTnLst>
                                </p:cTn>
                              </p:par>
                            </p:childTnLst>
                          </p:cTn>
                        </p:par>
                        <p:par>
                          <p:cTn id="126" fill="hold">
                            <p:stCondLst>
                              <p:cond delay="2500"/>
                            </p:stCondLst>
                            <p:childTnLst>
                              <p:par>
                                <p:cTn id="127" presetID="16" presetClass="entr" presetSubtype="37" fill="hold" nodeType="afterEffect">
                                  <p:stCondLst>
                                    <p:cond delay="250"/>
                                  </p:stCondLst>
                                  <p:childTnLst>
                                    <p:set>
                                      <p:cBhvr>
                                        <p:cTn id="128" dur="1" fill="hold">
                                          <p:stCondLst>
                                            <p:cond delay="0"/>
                                          </p:stCondLst>
                                        </p:cTn>
                                        <p:tgtEl>
                                          <p:spTgt spid="74"/>
                                        </p:tgtEl>
                                        <p:attrNameLst>
                                          <p:attrName>style.visibility</p:attrName>
                                        </p:attrNameLst>
                                      </p:cBhvr>
                                      <p:to>
                                        <p:strVal val="visible"/>
                                      </p:to>
                                    </p:set>
                                    <p:animEffect transition="in" filter="barn(outVertical)">
                                      <p:cBhvr>
                                        <p:cTn id="129" dur="500"/>
                                        <p:tgtEl>
                                          <p:spTgt spid="74"/>
                                        </p:tgtEl>
                                      </p:cBhvr>
                                    </p:animEffect>
                                  </p:childTnLst>
                                </p:cTn>
                              </p:par>
                              <p:par>
                                <p:cTn id="130" presetID="2" presetClass="entr" presetSubtype="4" decel="100000" fill="hold" grpId="0" nodeType="withEffect">
                                  <p:stCondLst>
                                    <p:cond delay="25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500" fill="hold"/>
                                        <p:tgtEl>
                                          <p:spTgt spid="75"/>
                                        </p:tgtEl>
                                        <p:attrNameLst>
                                          <p:attrName>ppt_x</p:attrName>
                                        </p:attrNameLst>
                                      </p:cBhvr>
                                      <p:tavLst>
                                        <p:tav tm="0">
                                          <p:val>
                                            <p:strVal val="#ppt_x"/>
                                          </p:val>
                                        </p:tav>
                                        <p:tav tm="100000">
                                          <p:val>
                                            <p:strVal val="#ppt_x"/>
                                          </p:val>
                                        </p:tav>
                                      </p:tavLst>
                                    </p:anim>
                                    <p:anim calcmode="lin" valueType="num">
                                      <p:cBhvr additive="base">
                                        <p:cTn id="1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52862"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993667"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8734472" y="1260385"/>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5286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5286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993667"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993667"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873447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873447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495422"/>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52863"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6000847"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8725175"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5286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5063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6005793"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6003565"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873447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873224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4381428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xEl>
                                              <p:pRg st="0" end="0"/>
                                            </p:txEl>
                                          </p:spTgt>
                                        </p:tgtEl>
                                        <p:attrNameLst>
                                          <p:attrName>style.visibility</p:attrName>
                                        </p:attrNameLst>
                                      </p:cBhvr>
                                      <p:to>
                                        <p:strVal val="visible"/>
                                      </p:to>
                                    </p:set>
                                    <p:animEffect transition="in" filter="fade">
                                      <p:cBhvr>
                                        <p:cTn id="116" dur="500"/>
                                        <p:tgtEl>
                                          <p:spTgt spid="41">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xEl>
                                              <p:pRg st="0" end="0"/>
                                            </p:txEl>
                                          </p:spTgt>
                                        </p:tgtEl>
                                        <p:attrNameLst>
                                          <p:attrName>style.visibility</p:attrName>
                                        </p:attrNameLst>
                                      </p:cBhvr>
                                      <p:to>
                                        <p:strVal val="visible"/>
                                      </p:to>
                                    </p:set>
                                    <p:animEffect transition="in" filter="fade">
                                      <p:cBhvr>
                                        <p:cTn id="119" dur="500"/>
                                        <p:tgtEl>
                                          <p:spTgt spid="59">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xEl>
                                              <p:pRg st="0" end="0"/>
                                            </p:txEl>
                                          </p:spTgt>
                                        </p:tgtEl>
                                        <p:attrNameLst>
                                          <p:attrName>style.visibility</p:attrName>
                                        </p:attrNameLst>
                                      </p:cBhvr>
                                      <p:to>
                                        <p:strVal val="visible"/>
                                      </p:to>
                                    </p:set>
                                    <p:animEffect transition="in" filter="fade">
                                      <p:cBhvr>
                                        <p:cTn id="122" dur="500"/>
                                        <p:tgtEl>
                                          <p:spTgt spid="65">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xEl>
                                              <p:pRg st="0" end="0"/>
                                            </p:txEl>
                                          </p:spTgt>
                                        </p:tgtEl>
                                        <p:attrNameLst>
                                          <p:attrName>style.visibility</p:attrName>
                                        </p:attrNameLst>
                                      </p:cBhvr>
                                      <p:to>
                                        <p:strVal val="visible"/>
                                      </p:to>
                                    </p:set>
                                    <p:animEffect transition="in" filter="fade">
                                      <p:cBhvr>
                                        <p:cTn id="125" dur="500"/>
                                        <p:tgtEl>
                                          <p:spTgt spid="71">
                                            <p:txEl>
                                              <p:pRg st="0" end="0"/>
                                            </p:txEl>
                                          </p:spTgt>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xEl>
                                              <p:pRg st="0" end="0"/>
                                            </p:txEl>
                                          </p:spTgt>
                                        </p:tgtEl>
                                        <p:attrNameLst>
                                          <p:attrName>style.visibility</p:attrName>
                                        </p:attrNameLst>
                                      </p:cBhvr>
                                      <p:to>
                                        <p:strVal val="visible"/>
                                      </p:to>
                                    </p:set>
                                    <p:animEffect transition="in" filter="fade">
                                      <p:cBhvr>
                                        <p:cTn id="141" dur="500"/>
                                        <p:tgtEl>
                                          <p:spTgt spid="42">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0">
                                            <p:txEl>
                                              <p:pRg st="0" end="0"/>
                                            </p:txEl>
                                          </p:spTgt>
                                        </p:tgtEl>
                                        <p:attrNameLst>
                                          <p:attrName>style.visibility</p:attrName>
                                        </p:attrNameLst>
                                      </p:cBhvr>
                                      <p:to>
                                        <p:strVal val="visible"/>
                                      </p:to>
                                    </p:set>
                                    <p:animEffect transition="in" filter="fade">
                                      <p:cBhvr>
                                        <p:cTn id="144" dur="500"/>
                                        <p:tgtEl>
                                          <p:spTgt spid="60">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xEl>
                                              <p:pRg st="0" end="0"/>
                                            </p:txEl>
                                          </p:spTgt>
                                        </p:tgtEl>
                                        <p:attrNameLst>
                                          <p:attrName>style.visibility</p:attrName>
                                        </p:attrNameLst>
                                      </p:cBhvr>
                                      <p:to>
                                        <p:strVal val="visible"/>
                                      </p:to>
                                    </p:set>
                                    <p:animEffect transition="in" filter="fade">
                                      <p:cBhvr>
                                        <p:cTn id="147" dur="500"/>
                                        <p:tgtEl>
                                          <p:spTgt spid="66">
                                            <p:txEl>
                                              <p:pRg st="0" end="0"/>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xEl>
                                              <p:pRg st="0" end="0"/>
                                            </p:txEl>
                                          </p:spTgt>
                                        </p:tgtEl>
                                        <p:attrNameLst>
                                          <p:attrName>style.visibility</p:attrName>
                                        </p:attrNameLst>
                                      </p:cBhvr>
                                      <p:to>
                                        <p:strVal val="visible"/>
                                      </p:to>
                                    </p:set>
                                    <p:animEffect transition="in" filter="fade">
                                      <p:cBhvr>
                                        <p:cTn id="150" dur="500"/>
                                        <p:tgtEl>
                                          <p:spTgt spid="72">
                                            <p:txEl>
                                              <p:pRg st="0" end="0"/>
                                            </p:tx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500"/>
                                        <p:tgtEl>
                                          <p:spTgt spid="2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fade">
                                      <p:cBhvr>
                                        <p:cTn id="160" dur="500"/>
                                        <p:tgtEl>
                                          <p:spTgt spid="2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fade">
                                      <p:cBhvr>
                                        <p:cTn id="163" dur="500"/>
                                        <p:tgtEl>
                                          <p:spTgt spid="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xEl>
                                              <p:pRg st="0" end="0"/>
                                            </p:txEl>
                                          </p:spTgt>
                                        </p:tgtEl>
                                        <p:attrNameLst>
                                          <p:attrName>style.visibility</p:attrName>
                                        </p:attrNameLst>
                                      </p:cBhvr>
                                      <p:to>
                                        <p:strVal val="visible"/>
                                      </p:to>
                                    </p:set>
                                    <p:animEffect transition="in" filter="fade">
                                      <p:cBhvr>
                                        <p:cTn id="166" dur="500"/>
                                        <p:tgtEl>
                                          <p:spTgt spid="43">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xEl>
                                              <p:pRg st="0" end="0"/>
                                            </p:txEl>
                                          </p:spTgt>
                                        </p:tgtEl>
                                        <p:attrNameLst>
                                          <p:attrName>style.visibility</p:attrName>
                                        </p:attrNameLst>
                                      </p:cBhvr>
                                      <p:to>
                                        <p:strVal val="visible"/>
                                      </p:to>
                                    </p:set>
                                    <p:animEffect transition="in" filter="fade">
                                      <p:cBhvr>
                                        <p:cTn id="169" dur="500"/>
                                        <p:tgtEl>
                                          <p:spTgt spid="61">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xEl>
                                              <p:pRg st="0" end="0"/>
                                            </p:txEl>
                                          </p:spTgt>
                                        </p:tgtEl>
                                        <p:attrNameLst>
                                          <p:attrName>style.visibility</p:attrName>
                                        </p:attrNameLst>
                                      </p:cBhvr>
                                      <p:to>
                                        <p:strVal val="visible"/>
                                      </p:to>
                                    </p:set>
                                    <p:animEffect transition="in" filter="fade">
                                      <p:cBhvr>
                                        <p:cTn id="172" dur="500"/>
                                        <p:tgtEl>
                                          <p:spTgt spid="67">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500"/>
                                        <p:tgtEl>
                                          <p:spTgt spid="73">
                                            <p:txEl>
                                              <p:pRg st="0" end="0"/>
                                            </p:txEl>
                                          </p:spTgt>
                                        </p:tgtEl>
                                      </p:cBhvr>
                                    </p:animEffect>
                                  </p:childTnLst>
                                </p:cTn>
                              </p:par>
                            </p:childTnLst>
                          </p:cTn>
                        </p:par>
                        <p:par>
                          <p:cTn id="176" fill="hold">
                            <p:stCondLst>
                              <p:cond delay="3500"/>
                            </p:stCondLst>
                            <p:childTnLst>
                              <p:par>
                                <p:cTn id="177" presetID="16" presetClass="entr" presetSubtype="37" fill="hold" nodeType="afterEffect">
                                  <p:stCondLst>
                                    <p:cond delay="250"/>
                                  </p:stCondLst>
                                  <p:childTnLst>
                                    <p:set>
                                      <p:cBhvr>
                                        <p:cTn id="178" dur="1" fill="hold">
                                          <p:stCondLst>
                                            <p:cond delay="0"/>
                                          </p:stCondLst>
                                        </p:cTn>
                                        <p:tgtEl>
                                          <p:spTgt spid="74"/>
                                        </p:tgtEl>
                                        <p:attrNameLst>
                                          <p:attrName>style.visibility</p:attrName>
                                        </p:attrNameLst>
                                      </p:cBhvr>
                                      <p:to>
                                        <p:strVal val="visible"/>
                                      </p:to>
                                    </p:set>
                                    <p:animEffect transition="in" filter="barn(outVertical)">
                                      <p:cBhvr>
                                        <p:cTn id="179" dur="500"/>
                                        <p:tgtEl>
                                          <p:spTgt spid="74"/>
                                        </p:tgtEl>
                                      </p:cBhvr>
                                    </p:animEffect>
                                  </p:childTnLst>
                                </p:cTn>
                              </p:par>
                              <p:par>
                                <p:cTn id="180" presetID="2" presetClass="entr" presetSubtype="4" decel="100000" fill="hold" grpId="0" nodeType="withEffect">
                                  <p:stCondLst>
                                    <p:cond delay="250"/>
                                  </p:stCondLst>
                                  <p:childTnLst>
                                    <p:set>
                                      <p:cBhvr>
                                        <p:cTn id="181" dur="1" fill="hold">
                                          <p:stCondLst>
                                            <p:cond delay="0"/>
                                          </p:stCondLst>
                                        </p:cTn>
                                        <p:tgtEl>
                                          <p:spTgt spid="75"/>
                                        </p:tgtEl>
                                        <p:attrNameLst>
                                          <p:attrName>style.visibility</p:attrName>
                                        </p:attrNameLst>
                                      </p:cBhvr>
                                      <p:to>
                                        <p:strVal val="visible"/>
                                      </p:to>
                                    </p:set>
                                    <p:anim calcmode="lin" valueType="num">
                                      <p:cBhvr additive="base">
                                        <p:cTn id="182" dur="500" fill="hold"/>
                                        <p:tgtEl>
                                          <p:spTgt spid="75"/>
                                        </p:tgtEl>
                                        <p:attrNameLst>
                                          <p:attrName>ppt_x</p:attrName>
                                        </p:attrNameLst>
                                      </p:cBhvr>
                                      <p:tavLst>
                                        <p:tav tm="0">
                                          <p:val>
                                            <p:strVal val="#ppt_x"/>
                                          </p:val>
                                        </p:tav>
                                        <p:tav tm="100000">
                                          <p:val>
                                            <p:strVal val="#ppt_x"/>
                                          </p:val>
                                        </p:tav>
                                      </p:tavLst>
                                    </p:anim>
                                    <p:anim calcmode="lin" valueType="num">
                                      <p:cBhvr additive="base">
                                        <p:cTn id="18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75442"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345851"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9507199" y="1260385"/>
            <a:ext cx="1922226"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75442"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75442"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75442"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正方形/長方形 19"/>
          <p:cNvSpPr/>
          <p:nvPr userDrawn="1"/>
        </p:nvSpPr>
        <p:spPr>
          <a:xfrm>
            <a:off x="3275442"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75442"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75442"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345851"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345851"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345851"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345851"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345851"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345851"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9507199" y="2006441"/>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9507199" y="2504237"/>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9507199" y="3002033"/>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9507199" y="3499829"/>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9507199" y="3997625"/>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9507199" y="4495422"/>
            <a:ext cx="1922226"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7544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535303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9497903" y="1352148"/>
            <a:ext cx="192222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75442"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73213"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73213"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75442"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78734"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70496"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5357978"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5355749"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5355749"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5357978"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5361270"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5353032"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9507199" y="2030056"/>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9504971" y="2516028"/>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9504971" y="3013824"/>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9507199" y="3511620"/>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9510492" y="4021223"/>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9502254" y="4515451"/>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76" name="正方形/長方形 75"/>
          <p:cNvSpPr/>
          <p:nvPr userDrawn="1"/>
        </p:nvSpPr>
        <p:spPr>
          <a:xfrm>
            <a:off x="7421460"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7" name="正方形/長方形 76"/>
          <p:cNvSpPr/>
          <p:nvPr userDrawn="1"/>
        </p:nvSpPr>
        <p:spPr>
          <a:xfrm>
            <a:off x="7421460"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8" name="正方形/長方形 77"/>
          <p:cNvSpPr/>
          <p:nvPr userDrawn="1"/>
        </p:nvSpPr>
        <p:spPr>
          <a:xfrm>
            <a:off x="7421460"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9" name="正方形/長方形 78"/>
          <p:cNvSpPr/>
          <p:nvPr userDrawn="1"/>
        </p:nvSpPr>
        <p:spPr>
          <a:xfrm>
            <a:off x="7421460"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0" name="正方形/長方形 79"/>
          <p:cNvSpPr/>
          <p:nvPr userDrawn="1"/>
        </p:nvSpPr>
        <p:spPr>
          <a:xfrm>
            <a:off x="7421460"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1" name="正方形/長方形 80"/>
          <p:cNvSpPr/>
          <p:nvPr userDrawn="1"/>
        </p:nvSpPr>
        <p:spPr>
          <a:xfrm>
            <a:off x="7421460"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2" name="正方形/長方形 81"/>
          <p:cNvSpPr/>
          <p:nvPr userDrawn="1"/>
        </p:nvSpPr>
        <p:spPr>
          <a:xfrm>
            <a:off x="7421460"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3" name="テキスト プレースホルダー 11"/>
          <p:cNvSpPr>
            <a:spLocks noGrp="1"/>
          </p:cNvSpPr>
          <p:nvPr>
            <p:ph type="body" sz="quarter" idx="64" hasCustomPrompt="1"/>
          </p:nvPr>
        </p:nvSpPr>
        <p:spPr>
          <a:xfrm>
            <a:off x="7428641"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65" hasCustomPrompt="1"/>
          </p:nvPr>
        </p:nvSpPr>
        <p:spPr>
          <a:xfrm>
            <a:off x="7433586"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5" name="テキスト プレースホルダー 11"/>
          <p:cNvSpPr>
            <a:spLocks noGrp="1"/>
          </p:cNvSpPr>
          <p:nvPr>
            <p:ph type="body" sz="quarter" idx="66" hasCustomPrompt="1"/>
          </p:nvPr>
        </p:nvSpPr>
        <p:spPr>
          <a:xfrm>
            <a:off x="7431358"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6" name="テキスト プレースホルダー 11"/>
          <p:cNvSpPr>
            <a:spLocks noGrp="1"/>
          </p:cNvSpPr>
          <p:nvPr>
            <p:ph type="body" sz="quarter" idx="67" hasCustomPrompt="1"/>
          </p:nvPr>
        </p:nvSpPr>
        <p:spPr>
          <a:xfrm>
            <a:off x="7431358"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7" name="テキスト プレースホルダー 11"/>
          <p:cNvSpPr>
            <a:spLocks noGrp="1"/>
          </p:cNvSpPr>
          <p:nvPr>
            <p:ph type="body" sz="quarter" idx="68" hasCustomPrompt="1"/>
          </p:nvPr>
        </p:nvSpPr>
        <p:spPr>
          <a:xfrm>
            <a:off x="7433586"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8" name="テキスト プレースホルダー 11"/>
          <p:cNvSpPr>
            <a:spLocks noGrp="1"/>
          </p:cNvSpPr>
          <p:nvPr>
            <p:ph type="body" sz="quarter" idx="69" hasCustomPrompt="1"/>
          </p:nvPr>
        </p:nvSpPr>
        <p:spPr>
          <a:xfrm>
            <a:off x="7436879"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9" name="テキスト プレースホルダー 11"/>
          <p:cNvSpPr>
            <a:spLocks noGrp="1"/>
          </p:cNvSpPr>
          <p:nvPr>
            <p:ph type="body" sz="quarter" idx="70" hasCustomPrompt="1"/>
          </p:nvPr>
        </p:nvSpPr>
        <p:spPr>
          <a:xfrm>
            <a:off x="7428641"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76009158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xEl>
                                              <p:pRg st="0" end="0"/>
                                            </p:txEl>
                                          </p:spTgt>
                                        </p:tgtEl>
                                        <p:attrNameLst>
                                          <p:attrName>style.visibility</p:attrName>
                                        </p:attrNameLst>
                                      </p:cBhvr>
                                      <p:to>
                                        <p:strVal val="visible"/>
                                      </p:to>
                                    </p:set>
                                    <p:animEffect transition="in" filter="fade">
                                      <p:cBhvr>
                                        <p:cTn id="31" dur="500"/>
                                        <p:tgtEl>
                                          <p:spTgt spid="83">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animEffect transition="in" filter="fade">
                                      <p:cBhvr>
                                        <p:cTn id="47" dur="500"/>
                                        <p:tgtEl>
                                          <p:spTgt spid="38">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xEl>
                                              <p:pRg st="0" end="0"/>
                                            </p:txEl>
                                          </p:spTgt>
                                        </p:tgtEl>
                                        <p:attrNameLst>
                                          <p:attrName>style.visibility</p:attrName>
                                        </p:attrNameLst>
                                      </p:cBhvr>
                                      <p:to>
                                        <p:strVal val="visible"/>
                                      </p:to>
                                    </p:set>
                                    <p:animEffect transition="in" filter="fade">
                                      <p:cBhvr>
                                        <p:cTn id="50" dur="500"/>
                                        <p:tgtEl>
                                          <p:spTgt spid="56">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animEffect transition="in" filter="fade">
                                      <p:cBhvr>
                                        <p:cTn id="53" dur="500"/>
                                        <p:tgtEl>
                                          <p:spTgt spid="62">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xEl>
                                              <p:pRg st="0" end="0"/>
                                            </p:txEl>
                                          </p:spTgt>
                                        </p:tgtEl>
                                        <p:attrNameLst>
                                          <p:attrName>style.visibility</p:attrName>
                                        </p:attrNameLst>
                                      </p:cBhvr>
                                      <p:to>
                                        <p:strVal val="visible"/>
                                      </p:to>
                                    </p:set>
                                    <p:animEffect transition="in" filter="fade">
                                      <p:cBhvr>
                                        <p:cTn id="56" dur="500"/>
                                        <p:tgtEl>
                                          <p:spTgt spid="6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xEl>
                                              <p:pRg st="0" end="0"/>
                                            </p:txEl>
                                          </p:spTgt>
                                        </p:tgtEl>
                                        <p:attrNameLst>
                                          <p:attrName>style.visibility</p:attrName>
                                        </p:attrNameLst>
                                      </p:cBhvr>
                                      <p:to>
                                        <p:strVal val="visible"/>
                                      </p:to>
                                    </p:set>
                                    <p:animEffect transition="in" filter="fade">
                                      <p:cBhvr>
                                        <p:cTn id="62" dur="500"/>
                                        <p:tgtEl>
                                          <p:spTgt spid="84">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xEl>
                                              <p:pRg st="0" end="0"/>
                                            </p:txEl>
                                          </p:spTgt>
                                        </p:tgtEl>
                                        <p:attrNameLst>
                                          <p:attrName>style.visibility</p:attrName>
                                        </p:attrNameLst>
                                      </p:cBhvr>
                                      <p:to>
                                        <p:strVal val="visible"/>
                                      </p:to>
                                    </p:set>
                                    <p:animEffect transition="in" filter="fade">
                                      <p:cBhvr>
                                        <p:cTn id="81" dur="500"/>
                                        <p:tgtEl>
                                          <p:spTgt spid="57">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fade">
                                      <p:cBhvr>
                                        <p:cTn id="84" dur="500"/>
                                        <p:tgtEl>
                                          <p:spTgt spid="63">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xEl>
                                              <p:pRg st="0" end="0"/>
                                            </p:txEl>
                                          </p:spTgt>
                                        </p:tgtEl>
                                        <p:attrNameLst>
                                          <p:attrName>style.visibility</p:attrName>
                                        </p:attrNameLst>
                                      </p:cBhvr>
                                      <p:to>
                                        <p:strVal val="visible"/>
                                      </p:to>
                                    </p:set>
                                    <p:animEffect transition="in" filter="fade">
                                      <p:cBhvr>
                                        <p:cTn id="93" dur="500"/>
                                        <p:tgtEl>
                                          <p:spTgt spid="85">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xEl>
                                              <p:pRg st="0" end="0"/>
                                            </p:txEl>
                                          </p:spTgt>
                                        </p:tgtEl>
                                        <p:attrNameLst>
                                          <p:attrName>style.visibility</p:attrName>
                                        </p:attrNameLst>
                                      </p:cBhvr>
                                      <p:to>
                                        <p:strVal val="visible"/>
                                      </p:to>
                                    </p:set>
                                    <p:animEffect transition="in" filter="fade">
                                      <p:cBhvr>
                                        <p:cTn id="109" dur="500"/>
                                        <p:tgtEl>
                                          <p:spTgt spid="6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500"/>
                                        <p:tgtEl>
                                          <p:spTgt spid="70">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xEl>
                                              <p:pRg st="0" end="0"/>
                                            </p:txEl>
                                          </p:spTgt>
                                        </p:tgtEl>
                                        <p:attrNameLst>
                                          <p:attrName>style.visibility</p:attrName>
                                        </p:attrNameLst>
                                      </p:cBhvr>
                                      <p:to>
                                        <p:strVal val="visible"/>
                                      </p:to>
                                    </p:set>
                                    <p:animEffect transition="in" filter="fade">
                                      <p:cBhvr>
                                        <p:cTn id="118" dur="500"/>
                                        <p:tgtEl>
                                          <p:spTgt spid="86">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fade">
                                      <p:cBhvr>
                                        <p:cTn id="125" dur="500"/>
                                        <p:tgtEl>
                                          <p:spTgt spid="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xEl>
                                              <p:pRg st="0" end="0"/>
                                            </p:txEl>
                                          </p:spTgt>
                                        </p:tgtEl>
                                        <p:attrNameLst>
                                          <p:attrName>style.visibility</p:attrName>
                                        </p:attrNameLst>
                                      </p:cBhvr>
                                      <p:to>
                                        <p:strVal val="visible"/>
                                      </p:to>
                                    </p:set>
                                    <p:animEffect transition="in" filter="fade">
                                      <p:cBhvr>
                                        <p:cTn id="137" dur="500"/>
                                        <p:tgtEl>
                                          <p:spTgt spid="41">
                                            <p:txEl>
                                              <p:pRg st="0" end="0"/>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xEl>
                                              <p:pRg st="0" end="0"/>
                                            </p:txEl>
                                          </p:spTgt>
                                        </p:tgtEl>
                                        <p:attrNameLst>
                                          <p:attrName>style.visibility</p:attrName>
                                        </p:attrNameLst>
                                      </p:cBhvr>
                                      <p:to>
                                        <p:strVal val="visible"/>
                                      </p:to>
                                    </p:set>
                                    <p:animEffect transition="in" filter="fade">
                                      <p:cBhvr>
                                        <p:cTn id="140" dur="500"/>
                                        <p:tgtEl>
                                          <p:spTgt spid="59">
                                            <p:txEl>
                                              <p:pRg st="0" end="0"/>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
                                            <p:txEl>
                                              <p:pRg st="0" end="0"/>
                                            </p:txEl>
                                          </p:spTgt>
                                        </p:tgtEl>
                                        <p:attrNameLst>
                                          <p:attrName>style.visibility</p:attrName>
                                        </p:attrNameLst>
                                      </p:cBhvr>
                                      <p:to>
                                        <p:strVal val="visible"/>
                                      </p:to>
                                    </p:set>
                                    <p:animEffect transition="in" filter="fade">
                                      <p:cBhvr>
                                        <p:cTn id="143" dur="500"/>
                                        <p:tgtEl>
                                          <p:spTgt spid="65">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Effect transition="in" filter="fade">
                                      <p:cBhvr>
                                        <p:cTn id="146" dur="500"/>
                                        <p:tgtEl>
                                          <p:spTgt spid="71">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7">
                                            <p:txEl>
                                              <p:pRg st="0" end="0"/>
                                            </p:txEl>
                                          </p:spTgt>
                                        </p:tgtEl>
                                        <p:attrNameLst>
                                          <p:attrName>style.visibility</p:attrName>
                                        </p:attrNameLst>
                                      </p:cBhvr>
                                      <p:to>
                                        <p:strVal val="visible"/>
                                      </p:to>
                                    </p:set>
                                    <p:animEffect transition="in" filter="fade">
                                      <p:cBhvr>
                                        <p:cTn id="152" dur="500"/>
                                        <p:tgtEl>
                                          <p:spTgt spid="87">
                                            <p:txEl>
                                              <p:pRg st="0" end="0"/>
                                            </p:txEl>
                                          </p:spTgt>
                                        </p:tgtEl>
                                      </p:cBhvr>
                                    </p:animEffect>
                                  </p:childTnLst>
                                </p:cTn>
                              </p:par>
                            </p:childTnLst>
                          </p:cTn>
                        </p:par>
                        <p:par>
                          <p:cTn id="153" fill="hold">
                            <p:stCondLst>
                              <p:cond delay="2500"/>
                            </p:stCondLst>
                            <p:childTnLst>
                              <p:par>
                                <p:cTn id="154" presetID="10" presetClass="entr" presetSubtype="0" fill="hold" grpId="0" nodeType="after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500"/>
                                        <p:tgtEl>
                                          <p:spTgt spid="3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xEl>
                                              <p:pRg st="0" end="0"/>
                                            </p:txEl>
                                          </p:spTgt>
                                        </p:tgtEl>
                                        <p:attrNameLst>
                                          <p:attrName>style.visibility</p:attrName>
                                        </p:attrNameLst>
                                      </p:cBhvr>
                                      <p:to>
                                        <p:strVal val="visible"/>
                                      </p:to>
                                    </p:set>
                                    <p:animEffect transition="in" filter="fade">
                                      <p:cBhvr>
                                        <p:cTn id="168" dur="500"/>
                                        <p:tgtEl>
                                          <p:spTgt spid="42">
                                            <p:txEl>
                                              <p:pRg st="0" end="0"/>
                                            </p:txEl>
                                          </p:spTgt>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xEl>
                                              <p:pRg st="0" end="0"/>
                                            </p:txEl>
                                          </p:spTgt>
                                        </p:tgtEl>
                                        <p:attrNameLst>
                                          <p:attrName>style.visibility</p:attrName>
                                        </p:attrNameLst>
                                      </p:cBhvr>
                                      <p:to>
                                        <p:strVal val="visible"/>
                                      </p:to>
                                    </p:set>
                                    <p:animEffect transition="in" filter="fade">
                                      <p:cBhvr>
                                        <p:cTn id="171" dur="500"/>
                                        <p:tgtEl>
                                          <p:spTgt spid="60">
                                            <p:txEl>
                                              <p:pRg st="0" end="0"/>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6">
                                            <p:txEl>
                                              <p:pRg st="0" end="0"/>
                                            </p:txEl>
                                          </p:spTgt>
                                        </p:tgtEl>
                                        <p:attrNameLst>
                                          <p:attrName>style.visibility</p:attrName>
                                        </p:attrNameLst>
                                      </p:cBhvr>
                                      <p:to>
                                        <p:strVal val="visible"/>
                                      </p:to>
                                    </p:set>
                                    <p:animEffect transition="in" filter="fade">
                                      <p:cBhvr>
                                        <p:cTn id="174" dur="500"/>
                                        <p:tgtEl>
                                          <p:spTgt spid="66">
                                            <p:txEl>
                                              <p:pRg st="0" end="0"/>
                                            </p:txEl>
                                          </p:spTgt>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
                                            <p:txEl>
                                              <p:pRg st="0" end="0"/>
                                            </p:txEl>
                                          </p:spTgt>
                                        </p:tgtEl>
                                        <p:attrNameLst>
                                          <p:attrName>style.visibility</p:attrName>
                                        </p:attrNameLst>
                                      </p:cBhvr>
                                      <p:to>
                                        <p:strVal val="visible"/>
                                      </p:to>
                                    </p:set>
                                    <p:animEffect transition="in" filter="fade">
                                      <p:cBhvr>
                                        <p:cTn id="177" dur="500"/>
                                        <p:tgtEl>
                                          <p:spTgt spid="72">
                                            <p:txEl>
                                              <p:pRg st="0" end="0"/>
                                            </p:tx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fade">
                                      <p:cBhvr>
                                        <p:cTn id="180" dur="500"/>
                                        <p:tgtEl>
                                          <p:spTgt spid="8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xEl>
                                              <p:pRg st="0" end="0"/>
                                            </p:txEl>
                                          </p:spTgt>
                                        </p:tgtEl>
                                        <p:attrNameLst>
                                          <p:attrName>style.visibility</p:attrName>
                                        </p:attrNameLst>
                                      </p:cBhvr>
                                      <p:to>
                                        <p:strVal val="visible"/>
                                      </p:to>
                                    </p:set>
                                    <p:animEffect transition="in" filter="fade">
                                      <p:cBhvr>
                                        <p:cTn id="183" dur="500"/>
                                        <p:tgtEl>
                                          <p:spTgt spid="88">
                                            <p:txEl>
                                              <p:pRg st="0" end="0"/>
                                            </p:txEl>
                                          </p:spTgt>
                                        </p:tgtEl>
                                      </p:cBhvr>
                                    </p:animEffect>
                                  </p:childTnLst>
                                </p:cTn>
                              </p:par>
                            </p:childTnLst>
                          </p:cTn>
                        </p:par>
                        <p:par>
                          <p:cTn id="184" fill="hold">
                            <p:stCondLst>
                              <p:cond delay="3000"/>
                            </p:stCondLst>
                            <p:childTnLst>
                              <p:par>
                                <p:cTn id="185" presetID="10" presetClass="entr" presetSubtype="0" fill="hold" grpId="0" nodeType="after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fade">
                                      <p:cBhvr>
                                        <p:cTn id="187" dur="500"/>
                                        <p:tgtEl>
                                          <p:spTgt spid="1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8"/>
                                        </p:tgtEl>
                                        <p:attrNameLst>
                                          <p:attrName>style.visibility</p:attrName>
                                        </p:attrNameLst>
                                      </p:cBhvr>
                                      <p:to>
                                        <p:strVal val="visible"/>
                                      </p:to>
                                    </p:set>
                                    <p:animEffect transition="in" filter="fade">
                                      <p:cBhvr>
                                        <p:cTn id="193" dur="500"/>
                                        <p:tgtEl>
                                          <p:spTgt spid="2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3">
                                            <p:txEl>
                                              <p:pRg st="0" end="0"/>
                                            </p:txEl>
                                          </p:spTgt>
                                        </p:tgtEl>
                                        <p:attrNameLst>
                                          <p:attrName>style.visibility</p:attrName>
                                        </p:attrNameLst>
                                      </p:cBhvr>
                                      <p:to>
                                        <p:strVal val="visible"/>
                                      </p:to>
                                    </p:set>
                                    <p:animEffect transition="in" filter="fade">
                                      <p:cBhvr>
                                        <p:cTn id="199" dur="500"/>
                                        <p:tgtEl>
                                          <p:spTgt spid="43">
                                            <p:txEl>
                                              <p:pRg st="0" end="0"/>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xEl>
                                              <p:pRg st="0" end="0"/>
                                            </p:txEl>
                                          </p:spTgt>
                                        </p:tgtEl>
                                        <p:attrNameLst>
                                          <p:attrName>style.visibility</p:attrName>
                                        </p:attrNameLst>
                                      </p:cBhvr>
                                      <p:to>
                                        <p:strVal val="visible"/>
                                      </p:to>
                                    </p:set>
                                    <p:animEffect transition="in" filter="fade">
                                      <p:cBhvr>
                                        <p:cTn id="202" dur="500"/>
                                        <p:tgtEl>
                                          <p:spTgt spid="61">
                                            <p:txEl>
                                              <p:pRg st="0" end="0"/>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7">
                                            <p:txEl>
                                              <p:pRg st="0" end="0"/>
                                            </p:txEl>
                                          </p:spTgt>
                                        </p:tgtEl>
                                        <p:attrNameLst>
                                          <p:attrName>style.visibility</p:attrName>
                                        </p:attrNameLst>
                                      </p:cBhvr>
                                      <p:to>
                                        <p:strVal val="visible"/>
                                      </p:to>
                                    </p:set>
                                    <p:animEffect transition="in" filter="fade">
                                      <p:cBhvr>
                                        <p:cTn id="205" dur="500"/>
                                        <p:tgtEl>
                                          <p:spTgt spid="67">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xEl>
                                              <p:pRg st="0" end="0"/>
                                            </p:txEl>
                                          </p:spTgt>
                                        </p:tgtEl>
                                        <p:attrNameLst>
                                          <p:attrName>style.visibility</p:attrName>
                                        </p:attrNameLst>
                                      </p:cBhvr>
                                      <p:to>
                                        <p:strVal val="visible"/>
                                      </p:to>
                                    </p:set>
                                    <p:animEffect transition="in" filter="fade">
                                      <p:cBhvr>
                                        <p:cTn id="208" dur="500"/>
                                        <p:tgtEl>
                                          <p:spTgt spid="7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89">
                                            <p:txEl>
                                              <p:pRg st="0" end="0"/>
                                            </p:txEl>
                                          </p:spTgt>
                                        </p:tgtEl>
                                        <p:attrNameLst>
                                          <p:attrName>style.visibility</p:attrName>
                                        </p:attrNameLst>
                                      </p:cBhvr>
                                      <p:to>
                                        <p:strVal val="visible"/>
                                      </p:to>
                                    </p:set>
                                    <p:animEffect transition="in" filter="fade">
                                      <p:cBhvr>
                                        <p:cTn id="214" dur="500"/>
                                        <p:tgtEl>
                                          <p:spTgt spid="89">
                                            <p:txEl>
                                              <p:pRg st="0" end="0"/>
                                            </p:txEl>
                                          </p:spTgt>
                                        </p:tgtEl>
                                      </p:cBhvr>
                                    </p:animEffect>
                                  </p:childTnLst>
                                </p:cTn>
                              </p:par>
                            </p:childTnLst>
                          </p:cTn>
                        </p:par>
                        <p:par>
                          <p:cTn id="215" fill="hold">
                            <p:stCondLst>
                              <p:cond delay="3500"/>
                            </p:stCondLst>
                            <p:childTnLst>
                              <p:par>
                                <p:cTn id="216" presetID="16" presetClass="entr" presetSubtype="37" fill="hold" nodeType="afterEffect">
                                  <p:stCondLst>
                                    <p:cond delay="250"/>
                                  </p:stCondLst>
                                  <p:childTnLst>
                                    <p:set>
                                      <p:cBhvr>
                                        <p:cTn id="217" dur="1" fill="hold">
                                          <p:stCondLst>
                                            <p:cond delay="0"/>
                                          </p:stCondLst>
                                        </p:cTn>
                                        <p:tgtEl>
                                          <p:spTgt spid="74"/>
                                        </p:tgtEl>
                                        <p:attrNameLst>
                                          <p:attrName>style.visibility</p:attrName>
                                        </p:attrNameLst>
                                      </p:cBhvr>
                                      <p:to>
                                        <p:strVal val="visible"/>
                                      </p:to>
                                    </p:set>
                                    <p:animEffect transition="in" filter="barn(outVertical)">
                                      <p:cBhvr>
                                        <p:cTn id="218" dur="500"/>
                                        <p:tgtEl>
                                          <p:spTgt spid="74"/>
                                        </p:tgtEl>
                                      </p:cBhvr>
                                    </p:animEffect>
                                  </p:childTnLst>
                                </p:cTn>
                              </p:par>
                              <p:par>
                                <p:cTn id="219" presetID="2" presetClass="entr" presetSubtype="4" decel="100000" fill="hold" grpId="0" nodeType="withEffect">
                                  <p:stCondLst>
                                    <p:cond delay="250"/>
                                  </p:stCondLst>
                                  <p:childTnLst>
                                    <p:set>
                                      <p:cBhvr>
                                        <p:cTn id="220" dur="1" fill="hold">
                                          <p:stCondLst>
                                            <p:cond delay="0"/>
                                          </p:stCondLst>
                                        </p:cTn>
                                        <p:tgtEl>
                                          <p:spTgt spid="75"/>
                                        </p:tgtEl>
                                        <p:attrNameLst>
                                          <p:attrName>style.visibility</p:attrName>
                                        </p:attrNameLst>
                                      </p:cBhvr>
                                      <p:to>
                                        <p:strVal val="visible"/>
                                      </p:to>
                                    </p:set>
                                    <p:anim calcmode="lin" valueType="num">
                                      <p:cBhvr additive="base">
                                        <p:cTn id="221" dur="500" fill="hold"/>
                                        <p:tgtEl>
                                          <p:spTgt spid="75"/>
                                        </p:tgtEl>
                                        <p:attrNameLst>
                                          <p:attrName>ppt_x</p:attrName>
                                        </p:attrNameLst>
                                      </p:cBhvr>
                                      <p:tavLst>
                                        <p:tav tm="0">
                                          <p:val>
                                            <p:strVal val="#ppt_x"/>
                                          </p:val>
                                        </p:tav>
                                        <p:tav tm="100000">
                                          <p:val>
                                            <p:strVal val="#ppt_x"/>
                                          </p:val>
                                        </p:tav>
                                      </p:tavLst>
                                    </p:anim>
                                    <p:anim calcmode="lin" valueType="num">
                                      <p:cBhvr additive="base">
                                        <p:cTn id="2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P spid="76" grpId="0" animBg="1"/>
      <p:bldP spid="77" grpId="0" animBg="1"/>
      <p:bldP spid="78" grpId="0" animBg="1"/>
      <p:bldP spid="79" grpId="0" animBg="1"/>
      <p:bldP spid="80" grpId="0" animBg="1"/>
      <p:bldP spid="81" grpId="0" animBg="1"/>
      <p:bldP spid="82" grpId="0" animBg="1"/>
      <p:bldP spid="83" grpId="0" build="p">
        <p:tmplLst>
          <p:tmpl lvl="1">
            <p:tnLst>
              <p:par>
                <p:cTn presetID="10"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689805" y="1260385"/>
            <a:ext cx="2520499" cy="168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r"/>
            <a:endParaRPr kumimoji="1" lang="ja-JP" altLang="en-US" sz="1200"/>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495422"/>
            <a:ext cx="2694954" cy="440193"/>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16" name="図プレースホルダー 15"/>
          <p:cNvSpPr>
            <a:spLocks noGrp="1"/>
          </p:cNvSpPr>
          <p:nvPr>
            <p:ph type="pic" sz="quarter" idx="64" hasCustomPrompt="1"/>
          </p:nvPr>
        </p:nvSpPr>
        <p:spPr>
          <a:xfrm>
            <a:off x="3252862" y="1260475"/>
            <a:ext cx="2694954" cy="1679575"/>
          </a:xfrm>
        </p:spPr>
        <p:txBody>
          <a:bodyPr/>
          <a:lstStyle>
            <a:lvl1pPr>
              <a:defRPr/>
            </a:lvl1pPr>
          </a:lstStyle>
          <a:p>
            <a:r>
              <a:rPr kumimoji="1" lang="en-US" altLang="ja-JP" dirty="0"/>
              <a:t>Add an image</a:t>
            </a:r>
            <a:endParaRPr kumimoji="1" lang="ja-JP" altLang="en-US" dirty="0"/>
          </a:p>
        </p:txBody>
      </p:sp>
      <p:sp>
        <p:nvSpPr>
          <p:cNvPr id="76" name="図プレースホルダー 15"/>
          <p:cNvSpPr>
            <a:spLocks noGrp="1"/>
          </p:cNvSpPr>
          <p:nvPr>
            <p:ph type="pic" sz="quarter" idx="65" hasCustomPrompt="1"/>
          </p:nvPr>
        </p:nvSpPr>
        <p:spPr>
          <a:xfrm>
            <a:off x="5993667" y="1260385"/>
            <a:ext cx="2694954" cy="1679575"/>
          </a:xfrm>
        </p:spPr>
        <p:txBody>
          <a:bodyPr/>
          <a:lstStyle>
            <a:lvl1pPr>
              <a:defRPr baseline="0"/>
            </a:lvl1pPr>
          </a:lstStyle>
          <a:p>
            <a:r>
              <a:rPr kumimoji="1" lang="en-US" altLang="ja-JP" dirty="0"/>
              <a:t>Add an image</a:t>
            </a:r>
            <a:endParaRPr kumimoji="1" lang="ja-JP" altLang="en-US" dirty="0"/>
          </a:p>
        </p:txBody>
      </p:sp>
      <p:sp>
        <p:nvSpPr>
          <p:cNvPr id="77" name="図プレースホルダー 15"/>
          <p:cNvSpPr>
            <a:spLocks noGrp="1"/>
          </p:cNvSpPr>
          <p:nvPr>
            <p:ph type="pic" sz="quarter" idx="66" hasCustomPrompt="1"/>
          </p:nvPr>
        </p:nvSpPr>
        <p:spPr>
          <a:xfrm>
            <a:off x="8734472" y="1260810"/>
            <a:ext cx="2694954" cy="1679575"/>
          </a:xfrm>
          <a:prstGeom prst="round1Rect">
            <a:avLst>
              <a:gd name="adj" fmla="val 9800"/>
            </a:avLst>
          </a:prstGeom>
        </p:spPr>
        <p:txBody>
          <a:bodyPr/>
          <a:lstStyle>
            <a:lvl1pPr>
              <a:defRPr baseline="0"/>
            </a:lvl1pPr>
          </a:lstStyle>
          <a:p>
            <a:r>
              <a:rPr kumimoji="1" lang="en-US" altLang="ja-JP" dirty="0"/>
              <a:t>Add an image</a:t>
            </a:r>
            <a:endParaRPr kumimoji="1" lang="ja-JP" altLang="en-US" dirty="0"/>
          </a:p>
        </p:txBody>
      </p:sp>
      <p:sp>
        <p:nvSpPr>
          <p:cNvPr id="78" name="テキスト プレースホルダー 11"/>
          <p:cNvSpPr>
            <a:spLocks noGrp="1"/>
          </p:cNvSpPr>
          <p:nvPr>
            <p:ph type="body" sz="quarter" idx="67" hasCustomPrompt="1"/>
          </p:nvPr>
        </p:nvSpPr>
        <p:spPr>
          <a:xfrm>
            <a:off x="325286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79" name="テキスト プレースホルダー 11"/>
          <p:cNvSpPr>
            <a:spLocks noGrp="1"/>
          </p:cNvSpPr>
          <p:nvPr>
            <p:ph type="body" sz="quarter" idx="68" hasCustomPrompt="1"/>
          </p:nvPr>
        </p:nvSpPr>
        <p:spPr>
          <a:xfrm>
            <a:off x="5993667"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0" name="テキスト プレースホルダー 11"/>
          <p:cNvSpPr>
            <a:spLocks noGrp="1"/>
          </p:cNvSpPr>
          <p:nvPr>
            <p:ph type="body" sz="quarter" idx="69" hasCustomPrompt="1"/>
          </p:nvPr>
        </p:nvSpPr>
        <p:spPr>
          <a:xfrm>
            <a:off x="873447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3" name="テキスト プレースホルダー 11"/>
          <p:cNvSpPr>
            <a:spLocks noGrp="1"/>
          </p:cNvSpPr>
          <p:nvPr>
            <p:ph type="body" sz="quarter" idx="70" hasCustomPrompt="1"/>
          </p:nvPr>
        </p:nvSpPr>
        <p:spPr>
          <a:xfrm>
            <a:off x="1038051" y="2316434"/>
            <a:ext cx="1855889" cy="378417"/>
          </a:xfrm>
        </p:spPr>
        <p:txBody>
          <a:bodyPr anchor="ctr">
            <a:noAutofit/>
          </a:bodyPr>
          <a:lstStyle>
            <a:lvl1pPr algn="ctr">
              <a:lnSpc>
                <a:spcPct val="120000"/>
              </a:lnSpc>
              <a:defRPr sz="1333" spc="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71" hasCustomPrompt="1"/>
          </p:nvPr>
        </p:nvSpPr>
        <p:spPr>
          <a:xfrm>
            <a:off x="1130774" y="1812098"/>
            <a:ext cx="1807909" cy="356441"/>
          </a:xfrm>
        </p:spPr>
        <p:txBody>
          <a:bodyPr anchor="ctr">
            <a:noAutofit/>
          </a:bodyPr>
          <a:lstStyle>
            <a:lvl1pPr algn="r">
              <a:lnSpc>
                <a:spcPct val="120000"/>
              </a:lnSpc>
              <a:defRPr sz="1333" spc="0">
                <a:solidFill>
                  <a:schemeClr val="bg1"/>
                </a:solidFill>
                <a:latin typeface="+mj-lt"/>
              </a:defRPr>
            </a:lvl1pPr>
          </a:lstStyle>
          <a:p>
            <a:pPr lvl="0"/>
            <a:r>
              <a:rPr lang="en-US" altLang="ja-JP" dirty="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8840" y="1803400"/>
            <a:ext cx="390152" cy="390118"/>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781512" y="2565605"/>
            <a:ext cx="390118" cy="390152"/>
          </a:xfrm>
          <a:prstGeom prst="rect">
            <a:avLst/>
          </a:prstGeom>
        </p:spPr>
      </p:pic>
    </p:spTree>
    <p:extLst>
      <p:ext uri="{BB962C8B-B14F-4D97-AF65-F5344CB8AC3E}">
        <p14:creationId xmlns:p14="http://schemas.microsoft.com/office/powerpoint/2010/main" val="381964660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xEl>
                                              <p:pRg st="0" end="0"/>
                                            </p:txEl>
                                          </p:spTgt>
                                        </p:tgtEl>
                                        <p:attrNameLst>
                                          <p:attrName>style.visibility</p:attrName>
                                        </p:attrNameLst>
                                      </p:cBhvr>
                                      <p:to>
                                        <p:strVal val="visible"/>
                                      </p:to>
                                    </p:set>
                                    <p:animEffect transition="in" filter="fade">
                                      <p:cBhvr>
                                        <p:cTn id="54" dur="500"/>
                                        <p:tgtEl>
                                          <p:spTgt spid="4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xEl>
                                              <p:pRg st="0" end="0"/>
                                            </p:txEl>
                                          </p:spTgt>
                                        </p:tgtEl>
                                        <p:attrNameLst>
                                          <p:attrName>style.visibility</p:attrName>
                                        </p:attrNameLst>
                                      </p:cBhvr>
                                      <p:to>
                                        <p:strVal val="visible"/>
                                      </p:to>
                                    </p:set>
                                    <p:animEffect transition="in" filter="fade">
                                      <p:cBhvr>
                                        <p:cTn id="57" dur="500"/>
                                        <p:tgtEl>
                                          <p:spTgt spid="58">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xEl>
                                              <p:pRg st="0" end="0"/>
                                            </p:txEl>
                                          </p:spTgt>
                                        </p:tgtEl>
                                        <p:attrNameLst>
                                          <p:attrName>style.visibility</p:attrName>
                                        </p:attrNameLst>
                                      </p:cBhvr>
                                      <p:to>
                                        <p:strVal val="visible"/>
                                      </p:to>
                                    </p:set>
                                    <p:animEffect transition="in" filter="fade">
                                      <p:cBhvr>
                                        <p:cTn id="60" dur="500"/>
                                        <p:tgtEl>
                                          <p:spTgt spid="6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fade">
                                      <p:cBhvr>
                                        <p:cTn id="63" dur="500"/>
                                        <p:tgtEl>
                                          <p:spTgt spid="70">
                                            <p:txEl>
                                              <p:pRg st="0" end="0"/>
                                            </p:txEl>
                                          </p:spTgt>
                                        </p:tgtEl>
                                      </p:cBhvr>
                                    </p:animEffect>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xEl>
                                              <p:pRg st="0" end="0"/>
                                            </p:txEl>
                                          </p:spTgt>
                                        </p:tgtEl>
                                        <p:attrNameLst>
                                          <p:attrName>style.visibility</p:attrName>
                                        </p:attrNameLst>
                                      </p:cBhvr>
                                      <p:to>
                                        <p:strVal val="visible"/>
                                      </p:to>
                                    </p:set>
                                    <p:animEffect transition="in" filter="fade">
                                      <p:cBhvr>
                                        <p:cTn id="79" dur="500"/>
                                        <p:tgtEl>
                                          <p:spTgt spid="41">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xEl>
                                              <p:pRg st="0" end="0"/>
                                            </p:txEl>
                                          </p:spTgt>
                                        </p:tgtEl>
                                        <p:attrNameLst>
                                          <p:attrName>style.visibility</p:attrName>
                                        </p:attrNameLst>
                                      </p:cBhvr>
                                      <p:to>
                                        <p:strVal val="visible"/>
                                      </p:to>
                                    </p:set>
                                    <p:animEffect transition="in" filter="fade">
                                      <p:cBhvr>
                                        <p:cTn id="82" dur="500"/>
                                        <p:tgtEl>
                                          <p:spTgt spid="5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xEl>
                                              <p:pRg st="0" end="0"/>
                                            </p:txEl>
                                          </p:spTgt>
                                        </p:tgtEl>
                                        <p:attrNameLst>
                                          <p:attrName>style.visibility</p:attrName>
                                        </p:attrNameLst>
                                      </p:cBhvr>
                                      <p:to>
                                        <p:strVal val="visible"/>
                                      </p:to>
                                    </p:set>
                                    <p:animEffect transition="in" filter="fade">
                                      <p:cBhvr>
                                        <p:cTn id="88" dur="500"/>
                                        <p:tgtEl>
                                          <p:spTgt spid="71">
                                            <p:txEl>
                                              <p:pRg st="0" end="0"/>
                                            </p:txEl>
                                          </p:spTgt>
                                        </p:tgtEl>
                                      </p:cBhvr>
                                    </p:animEffect>
                                  </p:childTnLst>
                                </p:cTn>
                              </p:par>
                            </p:childTnLst>
                          </p:cTn>
                        </p:par>
                        <p:par>
                          <p:cTn id="89" fill="hold">
                            <p:stCondLst>
                              <p:cond delay="375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xEl>
                                              <p:pRg st="0" end="0"/>
                                            </p:txEl>
                                          </p:spTgt>
                                        </p:tgtEl>
                                        <p:attrNameLst>
                                          <p:attrName>style.visibility</p:attrName>
                                        </p:attrNameLst>
                                      </p:cBhvr>
                                      <p:to>
                                        <p:strVal val="visible"/>
                                      </p:to>
                                    </p:set>
                                    <p:animEffect transition="in" filter="fade">
                                      <p:cBhvr>
                                        <p:cTn id="107" dur="500"/>
                                        <p:tgtEl>
                                          <p:spTgt spid="60">
                                            <p:txEl>
                                              <p:pRg st="0" end="0"/>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xEl>
                                              <p:pRg st="0" end="0"/>
                                            </p:txEl>
                                          </p:spTgt>
                                        </p:tgtEl>
                                        <p:attrNameLst>
                                          <p:attrName>style.visibility</p:attrName>
                                        </p:attrNameLst>
                                      </p:cBhvr>
                                      <p:to>
                                        <p:strVal val="visible"/>
                                      </p:to>
                                    </p:set>
                                    <p:animEffect transition="in" filter="fade">
                                      <p:cBhvr>
                                        <p:cTn id="110" dur="500"/>
                                        <p:tgtEl>
                                          <p:spTgt spid="66">
                                            <p:txEl>
                                              <p:pRg st="0" end="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xEl>
                                              <p:pRg st="0" end="0"/>
                                            </p:txEl>
                                          </p:spTgt>
                                        </p:tgtEl>
                                        <p:attrNameLst>
                                          <p:attrName>style.visibility</p:attrName>
                                        </p:attrNameLst>
                                      </p:cBhvr>
                                      <p:to>
                                        <p:strVal val="visible"/>
                                      </p:to>
                                    </p:set>
                                    <p:animEffect transition="in" filter="fade">
                                      <p:cBhvr>
                                        <p:cTn id="113" dur="500"/>
                                        <p:tgtEl>
                                          <p:spTgt spid="72">
                                            <p:txEl>
                                              <p:pRg st="0" end="0"/>
                                            </p:txEl>
                                          </p:spTgt>
                                        </p:tgtEl>
                                      </p:cBhvr>
                                    </p:animEffect>
                                  </p:childTnLst>
                                </p:cTn>
                              </p:par>
                            </p:childTnLst>
                          </p:cTn>
                        </p:par>
                        <p:par>
                          <p:cTn id="114" fill="hold">
                            <p:stCondLst>
                              <p:cond delay="4250"/>
                            </p:stCondLst>
                            <p:childTnLst>
                              <p:par>
                                <p:cTn id="115" presetID="10" presetClass="entr" presetSubtype="0"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500"/>
                                        <p:tgtEl>
                                          <p:spTgt spid="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xEl>
                                              <p:pRg st="0" end="0"/>
                                            </p:txEl>
                                          </p:spTgt>
                                        </p:tgtEl>
                                        <p:attrNameLst>
                                          <p:attrName>style.visibility</p:attrName>
                                        </p:attrNameLst>
                                      </p:cBhvr>
                                      <p:to>
                                        <p:strVal val="visible"/>
                                      </p:to>
                                    </p:set>
                                    <p:animEffect transition="in" filter="fade">
                                      <p:cBhvr>
                                        <p:cTn id="129" dur="500"/>
                                        <p:tgtEl>
                                          <p:spTgt spid="43">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xEl>
                                              <p:pRg st="0" end="0"/>
                                            </p:txEl>
                                          </p:spTgt>
                                        </p:tgtEl>
                                        <p:attrNameLst>
                                          <p:attrName>style.visibility</p:attrName>
                                        </p:attrNameLst>
                                      </p:cBhvr>
                                      <p:to>
                                        <p:strVal val="visible"/>
                                      </p:to>
                                    </p:set>
                                    <p:animEffect transition="in" filter="fade">
                                      <p:cBhvr>
                                        <p:cTn id="132" dur="500"/>
                                        <p:tgtEl>
                                          <p:spTgt spid="61">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7">
                                            <p:txEl>
                                              <p:pRg st="0" end="0"/>
                                            </p:txEl>
                                          </p:spTgt>
                                        </p:tgtEl>
                                        <p:attrNameLst>
                                          <p:attrName>style.visibility</p:attrName>
                                        </p:attrNameLst>
                                      </p:cBhvr>
                                      <p:to>
                                        <p:strVal val="visible"/>
                                      </p:to>
                                    </p:set>
                                    <p:animEffect transition="in" filter="fade">
                                      <p:cBhvr>
                                        <p:cTn id="135" dur="500"/>
                                        <p:tgtEl>
                                          <p:spTgt spid="67">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3">
                                            <p:txEl>
                                              <p:pRg st="0" end="0"/>
                                            </p:txEl>
                                          </p:spTgt>
                                        </p:tgtEl>
                                        <p:attrNameLst>
                                          <p:attrName>style.visibility</p:attrName>
                                        </p:attrNameLst>
                                      </p:cBhvr>
                                      <p:to>
                                        <p:strVal val="visible"/>
                                      </p:to>
                                    </p:set>
                                    <p:animEffect transition="in" filter="fade">
                                      <p:cBhvr>
                                        <p:cTn id="138" dur="500"/>
                                        <p:tgtEl>
                                          <p:spTgt spid="73">
                                            <p:txEl>
                                              <p:pRg st="0" end="0"/>
                                            </p:txEl>
                                          </p:spTgt>
                                        </p:tgtEl>
                                      </p:cBhvr>
                                    </p:animEffect>
                                  </p:childTnLst>
                                </p:cTn>
                              </p:par>
                            </p:childTnLst>
                          </p:cTn>
                        </p:par>
                        <p:par>
                          <p:cTn id="139" fill="hold">
                            <p:stCondLst>
                              <p:cond delay="4750"/>
                            </p:stCondLst>
                            <p:childTnLst>
                              <p:par>
                                <p:cTn id="140" presetID="16" presetClass="entr" presetSubtype="37" fill="hold" nodeType="afterEffect">
                                  <p:stCondLst>
                                    <p:cond delay="250"/>
                                  </p:stCondLst>
                                  <p:childTnLst>
                                    <p:set>
                                      <p:cBhvr>
                                        <p:cTn id="141" dur="1" fill="hold">
                                          <p:stCondLst>
                                            <p:cond delay="0"/>
                                          </p:stCondLst>
                                        </p:cTn>
                                        <p:tgtEl>
                                          <p:spTgt spid="74"/>
                                        </p:tgtEl>
                                        <p:attrNameLst>
                                          <p:attrName>style.visibility</p:attrName>
                                        </p:attrNameLst>
                                      </p:cBhvr>
                                      <p:to>
                                        <p:strVal val="visible"/>
                                      </p:to>
                                    </p:set>
                                    <p:animEffect transition="in" filter="barn(outVertical)">
                                      <p:cBhvr>
                                        <p:cTn id="142" dur="500"/>
                                        <p:tgtEl>
                                          <p:spTgt spid="74"/>
                                        </p:tgtEl>
                                      </p:cBhvr>
                                    </p:animEffect>
                                  </p:childTnLst>
                                </p:cTn>
                              </p:par>
                              <p:par>
                                <p:cTn id="143" presetID="2" presetClass="entr" presetSubtype="4" decel="100000" fill="hold" grpId="0" nodeType="withEffect">
                                  <p:stCondLst>
                                    <p:cond delay="25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9" grpId="0" animBg="1"/>
      <p:bldP spid="20" grpId="0" animBg="1"/>
      <p:bldP spid="21" grpId="0" animBg="1"/>
      <p:bldP spid="22" grpId="0" animBg="1"/>
      <p:bldP spid="25" grpId="0" animBg="1"/>
      <p:bldP spid="26" grpId="0" animBg="1"/>
      <p:bldP spid="27" grpId="0" animBg="1"/>
      <p:bldP spid="28" grpId="0" animBg="1"/>
      <p:bldP spid="31" grpId="0" animBg="1"/>
      <p:bldP spid="32" grpId="0" animBg="1"/>
      <p:bldP spid="33" grpId="0" animBg="1"/>
      <p:bldP spid="34" grpId="0" animBg="1"/>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16" grpId="0"/>
      <p:bldP spid="76" grpId="0"/>
      <p:bldP spid="77" grpId="0"/>
      <p:bldP spid="78" grpId="0" animBg="1">
        <p:tmplLst>
          <p:tmpl>
            <p:tnLst>
              <p:par>
                <p:cTn presetID="10" presetClass="entr" presetSubtype="0" fill="hold" nodeType="withEffect">
                  <p:stCondLst>
                    <p:cond delay="7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tmplLst>
          <p:tmpl>
            <p:tnLst>
              <p:par>
                <p:cTn presetID="10" presetClass="entr" presetSubtype="0" fill="hold" nodeType="withEffect">
                  <p:stCondLst>
                    <p:cond delay="12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tmplLst>
          <p:tmpl>
            <p:tnLst>
              <p:par>
                <p:cTn presetID="10" presetClass="entr" presetSubtype="0" fill="hold" nodeType="withEffect">
                  <p:stCondLst>
                    <p:cond delay="1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9466343" y="414240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円/楕円 25"/>
          <p:cNvSpPr/>
          <p:nvPr userDrawn="1"/>
        </p:nvSpPr>
        <p:spPr>
          <a:xfrm>
            <a:off x="9020852" y="1310907"/>
            <a:ext cx="691591" cy="69153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userDrawn="1"/>
        </p:nvSpPr>
        <p:spPr>
          <a:xfrm>
            <a:off x="2040764" y="1206802"/>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userDrawn="1"/>
        </p:nvSpPr>
        <p:spPr>
          <a:xfrm>
            <a:off x="3406428" y="3815101"/>
            <a:ext cx="683587" cy="6835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円/楕円 28"/>
          <p:cNvSpPr/>
          <p:nvPr userDrawn="1"/>
        </p:nvSpPr>
        <p:spPr>
          <a:xfrm>
            <a:off x="330079" y="4021417"/>
            <a:ext cx="988406" cy="98832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9808952" y="1958837"/>
            <a:ext cx="2198218" cy="21980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7206220" y="1110694"/>
            <a:ext cx="2250445" cy="2250250"/>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7416261" y="2619439"/>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userDrawn="1"/>
        </p:nvSpPr>
        <p:spPr>
          <a:xfrm>
            <a:off x="107953" y="1358770"/>
            <a:ext cx="2087275" cy="2087094"/>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userDrawn="1"/>
        </p:nvSpPr>
        <p:spPr>
          <a:xfrm>
            <a:off x="814955" y="2678917"/>
            <a:ext cx="2356032" cy="2355828"/>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円/楕円 4"/>
          <p:cNvSpPr/>
          <p:nvPr userDrawn="1"/>
        </p:nvSpPr>
        <p:spPr>
          <a:xfrm>
            <a:off x="2195756" y="1058737"/>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4441842" y="1868826"/>
            <a:ext cx="3270118" cy="326983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6" hasCustomPrompt="1"/>
          </p:nvPr>
        </p:nvSpPr>
        <p:spPr>
          <a:xfrm>
            <a:off x="1662577" y="5229200"/>
            <a:ext cx="8866289" cy="114012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4853952" y="2872178"/>
            <a:ext cx="2483037" cy="515469"/>
          </a:xfrm>
        </p:spPr>
        <p:txBody>
          <a:bodyPr anchor="t">
            <a:noAutofit/>
          </a:bodyPr>
          <a:lstStyle>
            <a:lvl1pPr algn="ctr">
              <a:lnSpc>
                <a:spcPct val="120000"/>
              </a:lnSpc>
              <a:defRPr sz="2133" spc="20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8" hasCustomPrompt="1"/>
          </p:nvPr>
        </p:nvSpPr>
        <p:spPr>
          <a:xfrm>
            <a:off x="4745732" y="3398997"/>
            <a:ext cx="2670528" cy="900100"/>
          </a:xfrm>
        </p:spPr>
        <p:txBody>
          <a:bodyPr anchor="t">
            <a:noAutofit/>
          </a:bodyPr>
          <a:lstStyle>
            <a:lvl1pPr algn="ctr">
              <a:lnSpc>
                <a:spcPct val="120000"/>
              </a:lnSpc>
              <a:defRPr sz="1333">
                <a:solidFill>
                  <a:schemeClr val="bg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19" hasCustomPrompt="1"/>
          </p:nvPr>
        </p:nvSpPr>
        <p:spPr>
          <a:xfrm>
            <a:off x="7734522" y="327898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0" hasCustomPrompt="1"/>
          </p:nvPr>
        </p:nvSpPr>
        <p:spPr>
          <a:xfrm>
            <a:off x="7626303" y="3805802"/>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1" hasCustomPrompt="1"/>
          </p:nvPr>
        </p:nvSpPr>
        <p:spPr>
          <a:xfrm>
            <a:off x="2498751" y="1686921"/>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2390531" y="2213740"/>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3" hasCustomPrompt="1"/>
          </p:nvPr>
        </p:nvSpPr>
        <p:spPr>
          <a:xfrm>
            <a:off x="932798" y="3551213"/>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24" hasCustomPrompt="1"/>
          </p:nvPr>
        </p:nvSpPr>
        <p:spPr>
          <a:xfrm>
            <a:off x="74882" y="2057312"/>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5" hasCustomPrompt="1"/>
          </p:nvPr>
        </p:nvSpPr>
        <p:spPr>
          <a:xfrm>
            <a:off x="7271269" y="195381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6" hasCustomPrompt="1"/>
          </p:nvPr>
        </p:nvSpPr>
        <p:spPr>
          <a:xfrm>
            <a:off x="9847887" y="2800116"/>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4" name="円/楕円 23"/>
          <p:cNvSpPr/>
          <p:nvPr userDrawn="1"/>
        </p:nvSpPr>
        <p:spPr>
          <a:xfrm>
            <a:off x="4895762" y="1166999"/>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円/楕円 29"/>
          <p:cNvSpPr/>
          <p:nvPr userDrawn="1"/>
        </p:nvSpPr>
        <p:spPr>
          <a:xfrm>
            <a:off x="11378563" y="400506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0878641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fade">
                                      <p:cBhvr>
                                        <p:cTn id="61" dur="500"/>
                                        <p:tgtEl>
                                          <p:spTgt spid="21">
                                            <p:txEl>
                                              <p:pRg st="0" end="0"/>
                                            </p:txEl>
                                          </p:spTgt>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5000"/>
                            </p:stCondLst>
                            <p:childTnLst>
                              <p:par>
                                <p:cTn id="85" presetID="2" presetClass="entr" presetSubtype="4" decel="100000" fill="hold" grpId="0" nodeType="after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5" grpId="0" animBg="1"/>
      <p:bldP spid="29" grpId="0" animBg="1"/>
      <p:bldP spid="11" grpId="0" animBg="1"/>
      <p:bldP spid="10" grpId="0" animBg="1"/>
      <p:bldP spid="9" grpId="0" animBg="1"/>
      <p:bldP spid="8" grpId="0" animBg="1"/>
      <p:bldP spid="7" grpId="0" animBg="1"/>
      <p:bldP spid="5" grpId="0" animBg="1"/>
      <p:bldP spid="6"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0"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6071" y="1691918"/>
            <a:ext cx="1180582" cy="3413129"/>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45673" y="1627017"/>
            <a:ext cx="974939" cy="3478031"/>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844961" y="1246007"/>
            <a:ext cx="3195632" cy="1290143"/>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0" name="グループ化 9"/>
          <p:cNvGrpSpPr/>
          <p:nvPr userDrawn="1"/>
        </p:nvGrpSpPr>
        <p:grpSpPr>
          <a:xfrm>
            <a:off x="844961" y="3286233"/>
            <a:ext cx="3195632" cy="1290143"/>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3" name="グループ化 12"/>
          <p:cNvGrpSpPr/>
          <p:nvPr userDrawn="1"/>
        </p:nvGrpSpPr>
        <p:grpSpPr>
          <a:xfrm rot="10800000">
            <a:off x="7986374" y="3286233"/>
            <a:ext cx="3195632" cy="1290143"/>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6" name="グループ化 15"/>
          <p:cNvGrpSpPr/>
          <p:nvPr userDrawn="1"/>
        </p:nvGrpSpPr>
        <p:grpSpPr>
          <a:xfrm rot="10800000">
            <a:off x="7987568" y="1245770"/>
            <a:ext cx="3195632" cy="1290143"/>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9" name="テキスト プレースホルダー 11"/>
          <p:cNvSpPr>
            <a:spLocks noGrp="1"/>
          </p:cNvSpPr>
          <p:nvPr>
            <p:ph type="body" sz="quarter" idx="18" hasCustomPrompt="1"/>
          </p:nvPr>
        </p:nvSpPr>
        <p:spPr>
          <a:xfrm>
            <a:off x="907791" y="1330730"/>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907791"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0" hasCustomPrompt="1"/>
          </p:nvPr>
        </p:nvSpPr>
        <p:spPr>
          <a:xfrm>
            <a:off x="8226421" y="1335779"/>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8262064"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24"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62272897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10000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2" presetClass="entr" presetSubtype="2" decel="10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10000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decel="100000" fill="hold" grpId="0" nodeType="after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p:tmplLst>
          <p:tmpl>
            <p:tnLst>
              <p:par>
                <p:cTn presetID="2" presetClass="entr" presetSubtype="8"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4" decel="100000" fill="hold" nodeType="after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3995584" y="1628800"/>
            <a:ext cx="4200831" cy="4200467"/>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a:spLocks noChangeAspect="1"/>
          </p:cNvSpPr>
          <p:nvPr userDrawn="1"/>
        </p:nvSpPr>
        <p:spPr>
          <a:xfrm>
            <a:off x="3995584" y="1628800"/>
            <a:ext cx="4200831" cy="4200467"/>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10" name="円/楕円 9"/>
          <p:cNvSpPr>
            <a:spLocks noChangeAspect="1"/>
          </p:cNvSpPr>
          <p:nvPr userDrawn="1"/>
        </p:nvSpPr>
        <p:spPr>
          <a:xfrm>
            <a:off x="4266606" y="2170796"/>
            <a:ext cx="3658788" cy="3658471"/>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a:spLocks noChangeAspect="1"/>
          </p:cNvSpPr>
          <p:nvPr userDrawn="1"/>
        </p:nvSpPr>
        <p:spPr>
          <a:xfrm>
            <a:off x="4537627" y="2712792"/>
            <a:ext cx="3116746" cy="311647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a:spLocks noChangeAspect="1"/>
          </p:cNvSpPr>
          <p:nvPr userDrawn="1"/>
        </p:nvSpPr>
        <p:spPr>
          <a:xfrm>
            <a:off x="4808649" y="3254788"/>
            <a:ext cx="2574703" cy="257447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userDrawn="1"/>
        </p:nvSpPr>
        <p:spPr>
          <a:xfrm>
            <a:off x="5079670" y="3796783"/>
            <a:ext cx="2032660" cy="2032484"/>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5350691" y="4338779"/>
            <a:ext cx="1490617" cy="1490488"/>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8" hasCustomPrompt="1"/>
          </p:nvPr>
        </p:nvSpPr>
        <p:spPr>
          <a:xfrm>
            <a:off x="5342982" y="489142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5342982" y="3880986"/>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5342982" y="333899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5342982" y="276118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5342982" y="222112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5342982" y="168106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cxnSp>
        <p:nvCxnSpPr>
          <p:cNvPr id="19" name="直線コネクタ 18"/>
          <p:cNvCxnSpPr/>
          <p:nvPr userDrawn="1"/>
        </p:nvCxnSpPr>
        <p:spPr>
          <a:xfrm flipH="1">
            <a:off x="6846149" y="1891087"/>
            <a:ext cx="1745183"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3660679" y="2461151"/>
            <a:ext cx="1685172"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6906160" y="3001211"/>
            <a:ext cx="1685172"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3665519" y="3571274"/>
            <a:ext cx="1685172"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6811304" y="4111334"/>
            <a:ext cx="1780028"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3665519" y="4651394"/>
            <a:ext cx="1950386"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8676510" y="2011901"/>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5" hasCustomPrompt="1"/>
          </p:nvPr>
        </p:nvSpPr>
        <p:spPr>
          <a:xfrm>
            <a:off x="8676510" y="1651061"/>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6" hasCustomPrompt="1"/>
          </p:nvPr>
        </p:nvSpPr>
        <p:spPr>
          <a:xfrm>
            <a:off x="8676510" y="3122025"/>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7" hasCustomPrompt="1"/>
          </p:nvPr>
        </p:nvSpPr>
        <p:spPr>
          <a:xfrm>
            <a:off x="8676510" y="2761185"/>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8" hasCustomPrompt="1"/>
          </p:nvPr>
        </p:nvSpPr>
        <p:spPr>
          <a:xfrm>
            <a:off x="8676510" y="4232147"/>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9" hasCustomPrompt="1"/>
          </p:nvPr>
        </p:nvSpPr>
        <p:spPr>
          <a:xfrm>
            <a:off x="8676510" y="3871307"/>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0" hasCustomPrompt="1"/>
          </p:nvPr>
        </p:nvSpPr>
        <p:spPr>
          <a:xfrm>
            <a:off x="424878" y="2590275"/>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31" hasCustomPrompt="1"/>
          </p:nvPr>
        </p:nvSpPr>
        <p:spPr>
          <a:xfrm>
            <a:off x="424878" y="2229435"/>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32" hasCustomPrompt="1"/>
          </p:nvPr>
        </p:nvSpPr>
        <p:spPr>
          <a:xfrm>
            <a:off x="424878" y="3700398"/>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3" hasCustomPrompt="1"/>
          </p:nvPr>
        </p:nvSpPr>
        <p:spPr>
          <a:xfrm>
            <a:off x="424878" y="3339558"/>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4" hasCustomPrompt="1"/>
          </p:nvPr>
        </p:nvSpPr>
        <p:spPr>
          <a:xfrm>
            <a:off x="424878" y="4810521"/>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5" hasCustomPrompt="1"/>
          </p:nvPr>
        </p:nvSpPr>
        <p:spPr>
          <a:xfrm>
            <a:off x="424878" y="4449681"/>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43870972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000"/>
                            </p:stCondLst>
                            <p:childTnLst>
                              <p:par>
                                <p:cTn id="52" presetID="22" presetClass="entr" presetSubtype="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5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Effect transition="in" filter="fade">
                                      <p:cBhvr>
                                        <p:cTn id="83" dur="500"/>
                                        <p:tgtEl>
                                          <p:spTgt spid="16">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par>
                          <p:cTn id="87" fill="hold">
                            <p:stCondLst>
                              <p:cond delay="7000"/>
                            </p:stCondLst>
                            <p:childTnLst>
                              <p:par>
                                <p:cTn id="88" presetID="22" presetClass="entr" presetSubtype="2"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right)">
                                      <p:cBhvr>
                                        <p:cTn id="90" dur="500"/>
                                        <p:tgtEl>
                                          <p:spTgt spid="22"/>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500"/>
                                        <p:tgtEl>
                                          <p:spTgt spid="17">
                                            <p:txEl>
                                              <p:pRg st="0" end="0"/>
                                            </p:txEl>
                                          </p:spTgt>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left)">
                                      <p:cBhvr>
                                        <p:cTn id="108" dur="500"/>
                                        <p:tgtEl>
                                          <p:spTgt spid="1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0" grpId="0" animBg="1"/>
      <p:bldP spid="9" grpId="0" animBg="1"/>
      <p:bldP spid="8" grpId="0" animBg="1"/>
      <p:bldP spid="7" grpId="0" animBg="1"/>
      <p:bldP spid="6"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P spid="33" grpId="0"/>
      <p:bldP spid="34" grpId="0"/>
      <p:bldP spid="35" grpId="0"/>
      <p:bldP spid="36" grpId="0"/>
      <p:bldP spid="37" grpId="0"/>
      <p:bldP spid="38" grpId="0">
        <p:tmplLst>
          <p:tmpl>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7" hasCustomPrompt="1"/>
          </p:nvPr>
        </p:nvSpPr>
        <p:spPr>
          <a:xfrm>
            <a:off x="604913" y="1311060"/>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6" name="正方形/長方形 5"/>
          <p:cNvSpPr/>
          <p:nvPr userDrawn="1"/>
        </p:nvSpPr>
        <p:spPr>
          <a:xfrm>
            <a:off x="3095406" y="111874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11"/>
          <p:cNvSpPr>
            <a:spLocks noGrp="1"/>
          </p:cNvSpPr>
          <p:nvPr>
            <p:ph type="body" sz="quarter" idx="26" hasCustomPrompt="1"/>
          </p:nvPr>
        </p:nvSpPr>
        <p:spPr>
          <a:xfrm>
            <a:off x="3215430" y="1118743"/>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27" hasCustomPrompt="1"/>
          </p:nvPr>
        </p:nvSpPr>
        <p:spPr>
          <a:xfrm>
            <a:off x="604913" y="2353676"/>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3095406" y="2161359"/>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テキスト プレースホルダー 11"/>
          <p:cNvSpPr>
            <a:spLocks noGrp="1"/>
          </p:cNvSpPr>
          <p:nvPr>
            <p:ph type="body" sz="quarter" idx="28" hasCustomPrompt="1"/>
          </p:nvPr>
        </p:nvSpPr>
        <p:spPr>
          <a:xfrm>
            <a:off x="3215430" y="2161359"/>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29" hasCustomPrompt="1"/>
          </p:nvPr>
        </p:nvSpPr>
        <p:spPr>
          <a:xfrm>
            <a:off x="604913" y="3396292"/>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2" name="正方形/長方形 11"/>
          <p:cNvSpPr/>
          <p:nvPr userDrawn="1"/>
        </p:nvSpPr>
        <p:spPr>
          <a:xfrm>
            <a:off x="3095406" y="3203975"/>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11"/>
          <p:cNvSpPr>
            <a:spLocks noGrp="1"/>
          </p:cNvSpPr>
          <p:nvPr>
            <p:ph type="body" sz="quarter" idx="30" hasCustomPrompt="1"/>
          </p:nvPr>
        </p:nvSpPr>
        <p:spPr>
          <a:xfrm>
            <a:off x="3215430" y="3203975"/>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31" hasCustomPrompt="1"/>
          </p:nvPr>
        </p:nvSpPr>
        <p:spPr>
          <a:xfrm>
            <a:off x="604913" y="4438908"/>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5" name="正方形/長方形 14"/>
          <p:cNvSpPr/>
          <p:nvPr userDrawn="1"/>
        </p:nvSpPr>
        <p:spPr>
          <a:xfrm>
            <a:off x="3095406" y="4246591"/>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11"/>
          <p:cNvSpPr>
            <a:spLocks noGrp="1"/>
          </p:cNvSpPr>
          <p:nvPr>
            <p:ph type="body" sz="quarter" idx="32" hasCustomPrompt="1"/>
          </p:nvPr>
        </p:nvSpPr>
        <p:spPr>
          <a:xfrm>
            <a:off x="3215430" y="4246591"/>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3" hasCustomPrompt="1"/>
          </p:nvPr>
        </p:nvSpPr>
        <p:spPr>
          <a:xfrm>
            <a:off x="604913" y="5481523"/>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8" name="正方形/長方形 17"/>
          <p:cNvSpPr/>
          <p:nvPr userDrawn="1"/>
        </p:nvSpPr>
        <p:spPr>
          <a:xfrm>
            <a:off x="3095406" y="5289207"/>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テキスト プレースホルダー 11"/>
          <p:cNvSpPr>
            <a:spLocks noGrp="1"/>
          </p:cNvSpPr>
          <p:nvPr>
            <p:ph type="body" sz="quarter" idx="34" hasCustomPrompt="1"/>
          </p:nvPr>
        </p:nvSpPr>
        <p:spPr>
          <a:xfrm>
            <a:off x="3215430" y="5289207"/>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19335294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8" decel="100000" fill="hold" grpId="0" nodeType="after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8"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25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p:tmplLst>
          <p:tmpl>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1662577" y="4778070"/>
            <a:ext cx="8866289"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96037807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665717" y="5199197"/>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65717" y="477807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6328349" y="5193705"/>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6328349" y="477257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00150143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9D9A-4EFA-48E4-94F3-FD41379149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231FD7-DF66-46D5-A001-43F88A19CEFF}"/>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4" name="Footer Placeholder 3">
            <a:extLst>
              <a:ext uri="{FF2B5EF4-FFF2-40B4-BE49-F238E27FC236}">
                <a16:creationId xmlns:a16="http://schemas.microsoft.com/office/drawing/2014/main" id="{11350AC4-592D-44DD-A9DE-6CECD10805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2AAC42-A995-4FC0-ACD9-7862C401B9BD}"/>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154500226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6328349" y="4360184"/>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328349" y="393905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6328349" y="2139937"/>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6328349" y="171881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31160329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4091983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8" name="テキスト プレースホルダー 11"/>
          <p:cNvSpPr>
            <a:spLocks noGrp="1"/>
          </p:cNvSpPr>
          <p:nvPr>
            <p:ph type="body" sz="quarter" idx="15" hasCustomPrompt="1"/>
          </p:nvPr>
        </p:nvSpPr>
        <p:spPr>
          <a:xfrm>
            <a:off x="694932"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1" y="1868827"/>
            <a:ext cx="12187204" cy="3266219"/>
          </a:xfrm>
          <a:custGeom>
            <a:avLst/>
            <a:gdLst/>
            <a:ahLst/>
            <a:cxnLst/>
            <a:rect l="l" t="t" r="r" b="b"/>
            <a:pathLst>
              <a:path w="18279220" h="4899329">
                <a:moveTo>
                  <a:pt x="5814596" y="4758098"/>
                </a:moveTo>
                <a:lnTo>
                  <a:pt x="18279220" y="4758098"/>
                </a:lnTo>
                <a:lnTo>
                  <a:pt x="18279220" y="4899329"/>
                </a:lnTo>
                <a:lnTo>
                  <a:pt x="5814596" y="4899329"/>
                </a:lnTo>
                <a:close/>
                <a:moveTo>
                  <a:pt x="12878622" y="0"/>
                </a:moveTo>
                <a:cubicBezTo>
                  <a:pt x="13571433" y="0"/>
                  <a:pt x="14134305" y="559284"/>
                  <a:pt x="14138736" y="1252080"/>
                </a:cubicBezTo>
                <a:cubicBezTo>
                  <a:pt x="14143162" y="1944076"/>
                  <a:pt x="13588778" y="2510006"/>
                  <a:pt x="12897140" y="2520026"/>
                </a:cubicBezTo>
                <a:lnTo>
                  <a:pt x="12897140" y="2520280"/>
                </a:lnTo>
                <a:lnTo>
                  <a:pt x="5798523" y="2520280"/>
                </a:lnTo>
                <a:lnTo>
                  <a:pt x="5798551" y="2522469"/>
                </a:lnTo>
                <a:cubicBezTo>
                  <a:pt x="5184591" y="2530323"/>
                  <a:pt x="4692121" y="3032335"/>
                  <a:pt x="4696048" y="3646333"/>
                </a:cubicBezTo>
                <a:cubicBezTo>
                  <a:pt x="4699975" y="4260331"/>
                  <a:pt x="5198827" y="4756002"/>
                  <a:pt x="5812837" y="4756002"/>
                </a:cubicBezTo>
                <a:lnTo>
                  <a:pt x="5812837" y="4899329"/>
                </a:lnTo>
                <a:cubicBezTo>
                  <a:pt x="5120026" y="4899329"/>
                  <a:pt x="4557154" y="4340045"/>
                  <a:pt x="4552723" y="3647249"/>
                </a:cubicBezTo>
                <a:cubicBezTo>
                  <a:pt x="4548296" y="2955081"/>
                  <a:pt x="5102957" y="2389041"/>
                  <a:pt x="5794836" y="2379271"/>
                </a:cubicBezTo>
                <a:lnTo>
                  <a:pt x="5794836" y="2379049"/>
                </a:lnTo>
                <a:lnTo>
                  <a:pt x="12892936" y="2379049"/>
                </a:lnTo>
                <a:lnTo>
                  <a:pt x="12892908" y="2376860"/>
                </a:lnTo>
                <a:cubicBezTo>
                  <a:pt x="13506868" y="2369006"/>
                  <a:pt x="13999338" y="1866994"/>
                  <a:pt x="13995411" y="1252996"/>
                </a:cubicBezTo>
                <a:cubicBezTo>
                  <a:pt x="13991484" y="638998"/>
                  <a:pt x="13492632" y="143327"/>
                  <a:pt x="12878622" y="143327"/>
                </a:cubicBezTo>
                <a:close/>
                <a:moveTo>
                  <a:pt x="0" y="0"/>
                </a:moveTo>
                <a:lnTo>
                  <a:pt x="12878621" y="0"/>
                </a:lnTo>
                <a:lnTo>
                  <a:pt x="12878621" y="135015"/>
                </a:lnTo>
                <a:lnTo>
                  <a:pt x="0" y="135015"/>
                </a:lnTo>
                <a:close/>
              </a:path>
            </a:pathLst>
          </a:cu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1445080"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図プレースホルダー 7"/>
          <p:cNvSpPr>
            <a:spLocks noGrp="1"/>
          </p:cNvSpPr>
          <p:nvPr>
            <p:ph type="pic" sz="quarter" idx="16" hasCustomPrompt="1"/>
          </p:nvPr>
        </p:nvSpPr>
        <p:spPr>
          <a:xfrm>
            <a:off x="1584758" y="1703937"/>
            <a:ext cx="410778" cy="410743"/>
          </a:xfrm>
        </p:spPr>
        <p:txBody>
          <a:bodyPr>
            <a:normAutofit/>
          </a:bodyPr>
          <a:lstStyle>
            <a:lvl1pPr>
              <a:defRPr sz="1067"/>
            </a:lvl1pPr>
          </a:lstStyle>
          <a:p>
            <a:r>
              <a:rPr kumimoji="1" lang="en-US" altLang="ja-JP" dirty="0"/>
              <a:t>ICON</a:t>
            </a:r>
            <a:endParaRPr kumimoji="1" lang="ja-JP" altLang="en-US" dirty="0"/>
          </a:p>
        </p:txBody>
      </p:sp>
      <p:sp>
        <p:nvSpPr>
          <p:cNvPr id="33" name="テキスト プレースホルダー 11"/>
          <p:cNvSpPr>
            <a:spLocks noGrp="1"/>
          </p:cNvSpPr>
          <p:nvPr>
            <p:ph type="body" sz="quarter" idx="27" hasCustomPrompt="1"/>
          </p:nvPr>
        </p:nvSpPr>
        <p:spPr>
          <a:xfrm>
            <a:off x="694931"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28" hasCustomPrompt="1"/>
          </p:nvPr>
        </p:nvSpPr>
        <p:spPr>
          <a:xfrm>
            <a:off x="3155418"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44" name="円/楕円 43"/>
          <p:cNvSpPr/>
          <p:nvPr userDrawn="1"/>
        </p:nvSpPr>
        <p:spPr>
          <a:xfrm>
            <a:off x="3905566"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図プレースホルダー 7"/>
          <p:cNvSpPr>
            <a:spLocks noGrp="1"/>
          </p:cNvSpPr>
          <p:nvPr>
            <p:ph type="pic" sz="quarter" idx="29" hasCustomPrompt="1"/>
          </p:nvPr>
        </p:nvSpPr>
        <p:spPr>
          <a:xfrm>
            <a:off x="4045245" y="1703937"/>
            <a:ext cx="410778" cy="410743"/>
          </a:xfrm>
        </p:spPr>
        <p:txBody>
          <a:bodyPr>
            <a:normAutofit/>
          </a:bodyPr>
          <a:lstStyle>
            <a:lvl1pPr>
              <a:defRPr sz="1067"/>
            </a:lvl1pPr>
          </a:lstStyle>
          <a:p>
            <a:r>
              <a:rPr kumimoji="1" lang="en-US" altLang="ja-JP" dirty="0"/>
              <a:t>ICON</a:t>
            </a:r>
            <a:endParaRPr kumimoji="1" lang="ja-JP" altLang="en-US" dirty="0"/>
          </a:p>
        </p:txBody>
      </p:sp>
      <p:sp>
        <p:nvSpPr>
          <p:cNvPr id="46" name="テキスト プレースホルダー 11"/>
          <p:cNvSpPr>
            <a:spLocks noGrp="1"/>
          </p:cNvSpPr>
          <p:nvPr>
            <p:ph type="body" sz="quarter" idx="30" hasCustomPrompt="1"/>
          </p:nvPr>
        </p:nvSpPr>
        <p:spPr>
          <a:xfrm>
            <a:off x="3155418"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47" name="テキスト プレースホルダー 11"/>
          <p:cNvSpPr>
            <a:spLocks noGrp="1"/>
          </p:cNvSpPr>
          <p:nvPr>
            <p:ph type="body" sz="quarter" idx="31" hasCustomPrompt="1"/>
          </p:nvPr>
        </p:nvSpPr>
        <p:spPr>
          <a:xfrm>
            <a:off x="5645911" y="1058737"/>
            <a:ext cx="2190433" cy="430527"/>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48" name="円/楕円 47"/>
          <p:cNvSpPr/>
          <p:nvPr userDrawn="1"/>
        </p:nvSpPr>
        <p:spPr>
          <a:xfrm>
            <a:off x="6396059" y="1564271"/>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図プレースホルダー 7"/>
          <p:cNvSpPr>
            <a:spLocks noGrp="1"/>
          </p:cNvSpPr>
          <p:nvPr>
            <p:ph type="pic" sz="quarter" idx="32" hasCustomPrompt="1"/>
          </p:nvPr>
        </p:nvSpPr>
        <p:spPr>
          <a:xfrm>
            <a:off x="6535738" y="1703937"/>
            <a:ext cx="410778" cy="410743"/>
          </a:xfrm>
        </p:spPr>
        <p:txBody>
          <a:bodyPr>
            <a:normAutofit/>
          </a:bodyPr>
          <a:lstStyle>
            <a:lvl1pPr>
              <a:defRPr sz="1067"/>
            </a:lvl1pPr>
          </a:lstStyle>
          <a:p>
            <a:r>
              <a:rPr kumimoji="1" lang="en-US" altLang="ja-JP" dirty="0"/>
              <a:t>ICON</a:t>
            </a:r>
            <a:endParaRPr kumimoji="1" lang="ja-JP" altLang="en-US" dirty="0"/>
          </a:p>
        </p:txBody>
      </p:sp>
      <p:sp>
        <p:nvSpPr>
          <p:cNvPr id="50" name="テキスト プレースホルダー 11"/>
          <p:cNvSpPr>
            <a:spLocks noGrp="1"/>
          </p:cNvSpPr>
          <p:nvPr>
            <p:ph type="body" sz="quarter" idx="33" hasCustomPrompt="1"/>
          </p:nvPr>
        </p:nvSpPr>
        <p:spPr>
          <a:xfrm>
            <a:off x="5645910" y="2344736"/>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1" name="テキスト プレースホルダー 11"/>
          <p:cNvSpPr>
            <a:spLocks noGrp="1"/>
          </p:cNvSpPr>
          <p:nvPr>
            <p:ph type="body" sz="quarter" idx="34" hasCustomPrompt="1"/>
          </p:nvPr>
        </p:nvSpPr>
        <p:spPr>
          <a:xfrm>
            <a:off x="4415668"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52" name="円/楕円 51"/>
          <p:cNvSpPr/>
          <p:nvPr userDrawn="1"/>
        </p:nvSpPr>
        <p:spPr>
          <a:xfrm>
            <a:off x="5165816"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図プレースホルダー 7"/>
          <p:cNvSpPr>
            <a:spLocks noGrp="1"/>
          </p:cNvSpPr>
          <p:nvPr>
            <p:ph type="pic" sz="quarter" idx="35" hasCustomPrompt="1"/>
          </p:nvPr>
        </p:nvSpPr>
        <p:spPr>
          <a:xfrm>
            <a:off x="5305495" y="4839157"/>
            <a:ext cx="410778" cy="410743"/>
          </a:xfrm>
        </p:spPr>
        <p:txBody>
          <a:bodyPr>
            <a:normAutofit/>
          </a:bodyPr>
          <a:lstStyle>
            <a:lvl1pPr>
              <a:defRPr sz="1067"/>
            </a:lvl1pPr>
          </a:lstStyle>
          <a:p>
            <a:r>
              <a:rPr kumimoji="1" lang="en-US" altLang="ja-JP" dirty="0"/>
              <a:t>ICON</a:t>
            </a:r>
            <a:endParaRPr kumimoji="1" lang="ja-JP" altLang="en-US" dirty="0"/>
          </a:p>
        </p:txBody>
      </p:sp>
      <p:sp>
        <p:nvSpPr>
          <p:cNvPr id="54" name="テキスト プレースホルダー 11"/>
          <p:cNvSpPr>
            <a:spLocks noGrp="1"/>
          </p:cNvSpPr>
          <p:nvPr>
            <p:ph type="body" sz="quarter" idx="36" hasCustomPrompt="1"/>
          </p:nvPr>
        </p:nvSpPr>
        <p:spPr>
          <a:xfrm>
            <a:off x="4415668"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5" name="テキスト プレースホルダー 11"/>
          <p:cNvSpPr>
            <a:spLocks noGrp="1"/>
          </p:cNvSpPr>
          <p:nvPr>
            <p:ph type="body" sz="quarter" idx="37" hasCustomPrompt="1"/>
          </p:nvPr>
        </p:nvSpPr>
        <p:spPr>
          <a:xfrm>
            <a:off x="6876155"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56" name="円/楕円 55"/>
          <p:cNvSpPr/>
          <p:nvPr userDrawn="1"/>
        </p:nvSpPr>
        <p:spPr>
          <a:xfrm>
            <a:off x="7626303"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図プレースホルダー 7"/>
          <p:cNvSpPr>
            <a:spLocks noGrp="1"/>
          </p:cNvSpPr>
          <p:nvPr>
            <p:ph type="pic" sz="quarter" idx="38" hasCustomPrompt="1"/>
          </p:nvPr>
        </p:nvSpPr>
        <p:spPr>
          <a:xfrm>
            <a:off x="7765982" y="4839157"/>
            <a:ext cx="410778" cy="410743"/>
          </a:xfrm>
        </p:spPr>
        <p:txBody>
          <a:bodyPr>
            <a:normAutofit/>
          </a:bodyPr>
          <a:lstStyle>
            <a:lvl1pPr>
              <a:defRPr sz="1067"/>
            </a:lvl1pPr>
          </a:lstStyle>
          <a:p>
            <a:r>
              <a:rPr kumimoji="1" lang="en-US" altLang="ja-JP" dirty="0"/>
              <a:t>ICON</a:t>
            </a:r>
            <a:endParaRPr kumimoji="1" lang="ja-JP" altLang="en-US" dirty="0"/>
          </a:p>
        </p:txBody>
      </p:sp>
      <p:sp>
        <p:nvSpPr>
          <p:cNvPr id="58" name="テキスト プレースホルダー 11"/>
          <p:cNvSpPr>
            <a:spLocks noGrp="1"/>
          </p:cNvSpPr>
          <p:nvPr>
            <p:ph type="body" sz="quarter" idx="39" hasCustomPrompt="1"/>
          </p:nvPr>
        </p:nvSpPr>
        <p:spPr>
          <a:xfrm>
            <a:off x="6876155"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0" hasCustomPrompt="1"/>
          </p:nvPr>
        </p:nvSpPr>
        <p:spPr>
          <a:xfrm>
            <a:off x="9366648" y="4179083"/>
            <a:ext cx="2190433" cy="445400"/>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60" name="円/楕円 59"/>
          <p:cNvSpPr/>
          <p:nvPr userDrawn="1"/>
        </p:nvSpPr>
        <p:spPr>
          <a:xfrm>
            <a:off x="10116796" y="469949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7"/>
          <p:cNvSpPr>
            <a:spLocks noGrp="1"/>
          </p:cNvSpPr>
          <p:nvPr>
            <p:ph type="pic" sz="quarter" idx="41" hasCustomPrompt="1"/>
          </p:nvPr>
        </p:nvSpPr>
        <p:spPr>
          <a:xfrm>
            <a:off x="10256475" y="4839157"/>
            <a:ext cx="410778" cy="410743"/>
          </a:xfrm>
        </p:spPr>
        <p:txBody>
          <a:bodyPr>
            <a:normAutofit/>
          </a:bodyPr>
          <a:lstStyle>
            <a:lvl1pPr>
              <a:defRPr sz="1067"/>
            </a:lvl1pPr>
          </a:lstStyle>
          <a:p>
            <a:r>
              <a:rPr kumimoji="1" lang="en-US" altLang="ja-JP" dirty="0"/>
              <a:t>ICON</a:t>
            </a:r>
            <a:endParaRPr kumimoji="1" lang="ja-JP" altLang="en-US" dirty="0"/>
          </a:p>
        </p:txBody>
      </p:sp>
      <p:sp>
        <p:nvSpPr>
          <p:cNvPr id="62" name="テキスト プレースホルダー 11"/>
          <p:cNvSpPr>
            <a:spLocks noGrp="1"/>
          </p:cNvSpPr>
          <p:nvPr>
            <p:ph type="body" sz="quarter" idx="42" hasCustomPrompt="1"/>
          </p:nvPr>
        </p:nvSpPr>
        <p:spPr>
          <a:xfrm>
            <a:off x="9366647" y="5479955"/>
            <a:ext cx="2190433" cy="904244"/>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654039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74907" y="1838824"/>
            <a:ext cx="11162209" cy="1109746"/>
          </a:xfrm>
          <a:prstGeom prst="rect">
            <a:avLst/>
          </a:prstGeom>
        </p:spPr>
        <p:txBody>
          <a:bodyPr anchor="b"/>
          <a:lstStyle>
            <a:lvl1pPr algn="ctr">
              <a:defRPr sz="6400"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42941" y="2858937"/>
            <a:ext cx="10706118" cy="600067"/>
          </a:xfrm>
        </p:spPr>
        <p:txBody>
          <a:bodyPr anchor="t">
            <a:noAutofit/>
          </a:bodyPr>
          <a:lstStyle>
            <a:lvl1pPr algn="ctr">
              <a:defRPr sz="2667" spc="0">
                <a:solidFill>
                  <a:schemeClr val="tx1"/>
                </a:solidFill>
                <a:latin typeface="+mn-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403071" y="4089074"/>
            <a:ext cx="9385857" cy="1650183"/>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1748890" y="375903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96364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1178751"/>
            <a:ext cx="6901366" cy="794083"/>
          </a:xfrm>
          <a:prstGeom prst="rect">
            <a:avLst/>
          </a:prstGeom>
        </p:spPr>
        <p:txBody>
          <a:bodyPr anchor="b"/>
          <a:lstStyle>
            <a:lvl1pPr algn="l">
              <a:defRPr sz="3600" spc="10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4715726" y="1988841"/>
            <a:ext cx="6901366" cy="1710189"/>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3444053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2451423"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1028734"/>
            <a:ext cx="6901366" cy="779709"/>
          </a:xfrm>
          <a:prstGeom prst="rect">
            <a:avLst/>
          </a:prstGeom>
        </p:spPr>
        <p:txBody>
          <a:bodyPr anchor="b"/>
          <a:lstStyle>
            <a:lvl1pPr algn="l">
              <a:defRPr sz="3600" spc="1000" baseline="0"/>
            </a:lvl1pPr>
          </a:lstStyle>
          <a:p>
            <a:r>
              <a:rPr lang="en-US" altLang="ja-JP" dirty="0"/>
              <a:t>NAME HERE</a:t>
            </a:r>
            <a:endParaRPr kumimoji="1" lang="ja-JP" altLang="en-US" dirty="0"/>
          </a:p>
        </p:txBody>
      </p:sp>
      <p:sp>
        <p:nvSpPr>
          <p:cNvPr id="2" name="ホームベース 1"/>
          <p:cNvSpPr/>
          <p:nvPr userDrawn="1"/>
        </p:nvSpPr>
        <p:spPr>
          <a:xfrm>
            <a:off x="4755973" y="205955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11"/>
          <p:cNvSpPr>
            <a:spLocks noGrp="1"/>
          </p:cNvSpPr>
          <p:nvPr>
            <p:ph type="body" sz="quarter" idx="15" hasCustomPrompt="1"/>
          </p:nvPr>
        </p:nvSpPr>
        <p:spPr>
          <a:xfrm>
            <a:off x="5075798" y="2315120"/>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5075798" y="1928834"/>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a:t>TEXT HERE</a:t>
            </a:r>
            <a:endParaRPr lang="en-US" dirty="0"/>
          </a:p>
        </p:txBody>
      </p:sp>
      <p:sp>
        <p:nvSpPr>
          <p:cNvPr id="11" name="ホームベース 10"/>
          <p:cNvSpPr/>
          <p:nvPr userDrawn="1"/>
        </p:nvSpPr>
        <p:spPr>
          <a:xfrm>
            <a:off x="4755973" y="31996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7" hasCustomPrompt="1"/>
          </p:nvPr>
        </p:nvSpPr>
        <p:spPr>
          <a:xfrm>
            <a:off x="5075798" y="3455247"/>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5075798" y="3068960"/>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a:t>TEXT HERE</a:t>
            </a:r>
          </a:p>
        </p:txBody>
      </p:sp>
    </p:spTree>
    <p:extLst>
      <p:ext uri="{BB962C8B-B14F-4D97-AF65-F5344CB8AC3E}">
        <p14:creationId xmlns:p14="http://schemas.microsoft.com/office/powerpoint/2010/main" val="90177893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1377765" y="6167924"/>
            <a:ext cx="270053" cy="690077"/>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en-US" sz="1200"/>
          </a:p>
        </p:txBody>
      </p:sp>
      <p:sp>
        <p:nvSpPr>
          <p:cNvPr id="17" name="正方形/長方形 16"/>
          <p:cNvSpPr/>
          <p:nvPr userDrawn="1"/>
        </p:nvSpPr>
        <p:spPr>
          <a:xfrm>
            <a:off x="0" y="5469423"/>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514896"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974647"/>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600835"/>
            <a:ext cx="6901366" cy="1209374"/>
          </a:xfrm>
          <a:prstGeom prst="rect">
            <a:avLst/>
          </a:prstGeom>
        </p:spPr>
        <p:txBody>
          <a:bodyPr anchor="b"/>
          <a:lstStyle>
            <a:lvl1pPr algn="l">
              <a:defRPr sz="6400" spc="4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6" hasCustomPrompt="1"/>
          </p:nvPr>
        </p:nvSpPr>
        <p:spPr>
          <a:xfrm>
            <a:off x="4724194" y="3809702"/>
            <a:ext cx="6901366" cy="117716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6426757" y="2343608"/>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8086367" y="2343608"/>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17" hasCustomPrompt="1"/>
          </p:nvPr>
        </p:nvSpPr>
        <p:spPr>
          <a:xfrm>
            <a:off x="4851205" y="266432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8" hasCustomPrompt="1"/>
          </p:nvPr>
        </p:nvSpPr>
        <p:spPr>
          <a:xfrm>
            <a:off x="8166499" y="2669065"/>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9" hasCustomPrompt="1"/>
          </p:nvPr>
        </p:nvSpPr>
        <p:spPr>
          <a:xfrm>
            <a:off x="6506888" y="266534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8" name="図プレースホルダー 7"/>
          <p:cNvSpPr>
            <a:spLocks noGrp="1"/>
          </p:cNvSpPr>
          <p:nvPr>
            <p:ph type="pic" sz="quarter" idx="20" hasCustomPrompt="1"/>
          </p:nvPr>
        </p:nvSpPr>
        <p:spPr>
          <a:xfrm>
            <a:off x="2190955"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
        <p:nvSpPr>
          <p:cNvPr id="20" name="図プレースホルダー 7"/>
          <p:cNvSpPr>
            <a:spLocks noGrp="1"/>
          </p:cNvSpPr>
          <p:nvPr>
            <p:ph type="pic" sz="quarter" idx="29" hasCustomPrompt="1"/>
          </p:nvPr>
        </p:nvSpPr>
        <p:spPr>
          <a:xfrm>
            <a:off x="5104855"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
        <p:nvSpPr>
          <p:cNvPr id="22" name="図プレースホルダー 7"/>
          <p:cNvSpPr>
            <a:spLocks noGrp="1"/>
          </p:cNvSpPr>
          <p:nvPr>
            <p:ph type="pic" sz="quarter" idx="31" hasCustomPrompt="1"/>
          </p:nvPr>
        </p:nvSpPr>
        <p:spPr>
          <a:xfrm>
            <a:off x="8017641"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32" hasCustomPrompt="1"/>
          </p:nvPr>
        </p:nvSpPr>
        <p:spPr>
          <a:xfrm>
            <a:off x="8573755"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05722943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7" name="タイトル 1"/>
          <p:cNvSpPr>
            <a:spLocks noGrp="1"/>
          </p:cNvSpPr>
          <p:nvPr>
            <p:ph type="title" hasCustomPrompt="1"/>
          </p:nvPr>
        </p:nvSpPr>
        <p:spPr>
          <a:xfrm>
            <a:off x="574907" y="3729034"/>
            <a:ext cx="11072191" cy="674070"/>
          </a:xfrm>
          <a:prstGeom prst="rect">
            <a:avLst/>
          </a:prstGeom>
        </p:spPr>
        <p:txBody>
          <a:bodyPr anchor="b"/>
          <a:lstStyle>
            <a:lvl1pPr algn="ctr">
              <a:defRPr sz="3600" spc="10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1748890" y="5049181"/>
            <a:ext cx="8694220" cy="1020112"/>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9" name="円/楕円 8"/>
          <p:cNvSpPr/>
          <p:nvPr userDrawn="1"/>
        </p:nvSpPr>
        <p:spPr>
          <a:xfrm>
            <a:off x="4535691" y="518661"/>
            <a:ext cx="3088191"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0" name="図プレースホルダー 9"/>
          <p:cNvSpPr>
            <a:spLocks noGrp="1"/>
          </p:cNvSpPr>
          <p:nvPr>
            <p:ph type="pic" sz="quarter" idx="12" hasCustomPrompt="1"/>
          </p:nvPr>
        </p:nvSpPr>
        <p:spPr>
          <a:xfrm>
            <a:off x="4670436" y="653407"/>
            <a:ext cx="2818701" cy="2818701"/>
          </a:xfrm>
          <a:prstGeom prst="ellipse">
            <a:avLst/>
          </a:prstGeom>
        </p:spPr>
        <p:txBody>
          <a:bodyPr/>
          <a:lstStyle>
            <a:lvl1pPr>
              <a:defRPr/>
            </a:lvl1pPr>
          </a:lstStyle>
          <a:p>
            <a:r>
              <a:rPr kumimoji="1" lang="en-US" altLang="ja-JP" dirty="0"/>
              <a:t>Add Image</a:t>
            </a:r>
            <a:endParaRPr kumimoji="1" lang="ja-JP" altLang="en-US" dirty="0"/>
          </a:p>
        </p:txBody>
      </p:sp>
      <p:sp>
        <p:nvSpPr>
          <p:cNvPr id="11" name="テキスト プレースホルダー 11"/>
          <p:cNvSpPr>
            <a:spLocks noGrp="1"/>
          </p:cNvSpPr>
          <p:nvPr>
            <p:ph type="body" sz="quarter" idx="16" hasCustomPrompt="1"/>
          </p:nvPr>
        </p:nvSpPr>
        <p:spPr>
          <a:xfrm>
            <a:off x="1729872" y="4329100"/>
            <a:ext cx="8732257" cy="515469"/>
          </a:xfrm>
        </p:spPr>
        <p:txBody>
          <a:bodyPr anchor="t">
            <a:noAutofit/>
          </a:bodyPr>
          <a:lstStyle>
            <a:lvl1pPr algn="ctr">
              <a:lnSpc>
                <a:spcPct val="120000"/>
              </a:lnSpc>
              <a:defRPr sz="2133" spc="200">
                <a:solidFill>
                  <a:schemeClr val="tx2"/>
                </a:solidFill>
                <a:latin typeface="+mj-lt"/>
              </a:defRPr>
            </a:lvl1pPr>
          </a:lstStyle>
          <a:p>
            <a:pPr lvl="0"/>
            <a:r>
              <a:rPr lang="en-US" altLang="ja-JP" dirty="0"/>
              <a:t>Text Here</a:t>
            </a:r>
            <a:endParaRPr lang="en-US" dirty="0"/>
          </a:p>
        </p:txBody>
      </p:sp>
      <p:cxnSp>
        <p:nvCxnSpPr>
          <p:cNvPr id="12" name="直線コネクタ 11"/>
          <p:cNvCxnSpPr/>
          <p:nvPr userDrawn="1"/>
        </p:nvCxnSpPr>
        <p:spPr>
          <a:xfrm>
            <a:off x="1748890" y="492916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3044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タイトル 1"/>
          <p:cNvSpPr>
            <a:spLocks noGrp="1"/>
          </p:cNvSpPr>
          <p:nvPr>
            <p:ph type="title" hasCustomPrompt="1"/>
          </p:nvPr>
        </p:nvSpPr>
        <p:spPr>
          <a:xfrm>
            <a:off x="364866" y="2228867"/>
            <a:ext cx="4980986" cy="2370263"/>
          </a:xfrm>
          <a:prstGeom prst="rect">
            <a:avLst/>
          </a:prstGeom>
        </p:spPr>
        <p:txBody>
          <a:bodyPr anchor="ctr"/>
          <a:lstStyle>
            <a:lvl1pPr algn="r">
              <a:lnSpc>
                <a:spcPts val="6000"/>
              </a:lnSpc>
              <a:defRPr sz="6400" spc="400" baseline="0"/>
            </a:lvl1pPr>
          </a:lstStyle>
          <a:p>
            <a:r>
              <a:rPr lang="en-US" altLang="ja-JP" dirty="0"/>
              <a:t>SLIDE TITLE HERE</a:t>
            </a:r>
            <a:endParaRPr kumimoji="1" lang="ja-JP" altLang="en-US" dirty="0"/>
          </a:p>
        </p:txBody>
      </p:sp>
      <p:sp>
        <p:nvSpPr>
          <p:cNvPr id="6" name="正方形/長方形 5"/>
          <p:cNvSpPr/>
          <p:nvPr userDrawn="1"/>
        </p:nvSpPr>
        <p:spPr>
          <a:xfrm>
            <a:off x="5497254" y="2108854"/>
            <a:ext cx="60012" cy="2370263"/>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テキスト プレースホルダー 11"/>
          <p:cNvSpPr>
            <a:spLocks noGrp="1"/>
          </p:cNvSpPr>
          <p:nvPr>
            <p:ph type="body" sz="quarter" idx="15" hasCustomPrompt="1"/>
          </p:nvPr>
        </p:nvSpPr>
        <p:spPr>
          <a:xfrm>
            <a:off x="5675917" y="2213865"/>
            <a:ext cx="5671122" cy="21602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3975546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730938" y="1628800"/>
            <a:ext cx="10706118" cy="1175849"/>
          </a:xfrm>
        </p:spPr>
        <p:txBody>
          <a:bodyPr anchor="b">
            <a:noAutofit/>
          </a:bodyPr>
          <a:lstStyle>
            <a:lvl1pPr algn="ctr">
              <a:defRPr sz="3600" spc="1000" baseline="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948947"/>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1774780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57E736-AC02-44C5-B3D9-A4F23E2940D0}"/>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3" name="Footer Placeholder 2">
            <a:extLst>
              <a:ext uri="{FF2B5EF4-FFF2-40B4-BE49-F238E27FC236}">
                <a16:creationId xmlns:a16="http://schemas.microsoft.com/office/drawing/2014/main" id="{87157355-C17A-454A-A9C5-F9623DB748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C6EAEA-DA9A-4E7D-A47B-C1DC94628785}"/>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27595738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円/楕円 17"/>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5405863" y="1988841"/>
            <a:ext cx="6301247" cy="2910323"/>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a:t>WORD</a:t>
            </a:r>
            <a:endParaRPr kumimoji="1" lang="ja-JP" altLang="en-US" dirty="0"/>
          </a:p>
        </p:txBody>
      </p:sp>
    </p:spTree>
    <p:extLst>
      <p:ext uri="{BB962C8B-B14F-4D97-AF65-F5344CB8AC3E}">
        <p14:creationId xmlns:p14="http://schemas.microsoft.com/office/powerpoint/2010/main" val="421379915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V="1">
            <a:off x="1595588" y="1223947"/>
            <a:ext cx="8491202" cy="481126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129803" y="6789093"/>
            <a:ext cx="956504" cy="956587"/>
          </a:xfrm>
          <a:prstGeom prst="rect">
            <a:avLst/>
          </a:prstGeom>
        </p:spPr>
      </p:pic>
      <p:sp>
        <p:nvSpPr>
          <p:cNvPr id="13" name="テキスト プレースホルダー 11"/>
          <p:cNvSpPr>
            <a:spLocks noGrp="1"/>
          </p:cNvSpPr>
          <p:nvPr>
            <p:ph type="body" sz="quarter" idx="14" hasCustomPrompt="1"/>
          </p:nvPr>
        </p:nvSpPr>
        <p:spPr>
          <a:xfrm>
            <a:off x="5765935" y="3759037"/>
            <a:ext cx="5788856" cy="1205853"/>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5765935" y="4989174"/>
            <a:ext cx="5788856" cy="105011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1655642" y="4479117"/>
            <a:ext cx="2609996" cy="390043"/>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1" hasCustomPrompt="1"/>
          </p:nvPr>
        </p:nvSpPr>
        <p:spPr>
          <a:xfrm>
            <a:off x="1715133" y="44601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4116128" y="3087917"/>
            <a:ext cx="2609996" cy="390043"/>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5" name="テキスト プレースホルダー 11"/>
          <p:cNvSpPr>
            <a:spLocks noGrp="1"/>
          </p:cNvSpPr>
          <p:nvPr>
            <p:ph type="body" sz="quarter" idx="22" hasCustomPrompt="1"/>
          </p:nvPr>
        </p:nvSpPr>
        <p:spPr>
          <a:xfrm>
            <a:off x="4175620" y="30689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6666633" y="1647757"/>
            <a:ext cx="2609996" cy="390043"/>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23" hasCustomPrompt="1"/>
          </p:nvPr>
        </p:nvSpPr>
        <p:spPr>
          <a:xfrm>
            <a:off x="6726125" y="1628800"/>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934978" y="3669301"/>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3450259" y="2291306"/>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6000764" y="848714"/>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244842" y="4089073"/>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2765341" y="2708921"/>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5315846" y="1268760"/>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5735929" y="4929167"/>
            <a:ext cx="6456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97445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26"/>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6726124" y="1028734"/>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6636106" y="968727"/>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5165816" y="1238757"/>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userDrawn="1">
            <p:ph type="body" sz="quarter" idx="17" hasCustomPrompt="1"/>
          </p:nvPr>
        </p:nvSpPr>
        <p:spPr>
          <a:xfrm>
            <a:off x="6726124" y="2318877"/>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3" name="直線コネクタ 12"/>
          <p:cNvCxnSpPr/>
          <p:nvPr userDrawn="1"/>
        </p:nvCxnSpPr>
        <p:spPr>
          <a:xfrm>
            <a:off x="6636106" y="2258870"/>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5165816" y="2528900"/>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userDrawn="1">
            <p:ph type="body" sz="quarter" idx="19" hasCustomPrompt="1"/>
          </p:nvPr>
        </p:nvSpPr>
        <p:spPr>
          <a:xfrm>
            <a:off x="6726124" y="3609020"/>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6" name="直線コネクタ 15"/>
          <p:cNvCxnSpPr/>
          <p:nvPr userDrawn="1"/>
        </p:nvCxnSpPr>
        <p:spPr>
          <a:xfrm>
            <a:off x="6636106" y="3549013"/>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5165816" y="3819043"/>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21" hasCustomPrompt="1"/>
          </p:nvPr>
        </p:nvSpPr>
        <p:spPr>
          <a:xfrm>
            <a:off x="6726124" y="4928978"/>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a:off x="6636106" y="4868971"/>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5165816" y="5139001"/>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21"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a:t>WORD</a:t>
            </a:r>
            <a:endParaRPr kumimoji="1" lang="ja-JP" altLang="en-US" dirty="0"/>
          </a:p>
        </p:txBody>
      </p:sp>
    </p:spTree>
    <p:extLst>
      <p:ext uri="{BB962C8B-B14F-4D97-AF65-F5344CB8AC3E}">
        <p14:creationId xmlns:p14="http://schemas.microsoft.com/office/powerpoint/2010/main" val="4007379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7000972" cy="6858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13" hasCustomPrompt="1"/>
          </p:nvPr>
        </p:nvSpPr>
        <p:spPr>
          <a:xfrm>
            <a:off x="5375858" y="213885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5" hasCustomPrompt="1"/>
          </p:nvPr>
        </p:nvSpPr>
        <p:spPr>
          <a:xfrm>
            <a:off x="5525887" y="213885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17" name="テキスト プレースホルダー 11"/>
          <p:cNvSpPr>
            <a:spLocks noGrp="1"/>
          </p:cNvSpPr>
          <p:nvPr>
            <p:ph type="body" sz="quarter" idx="14" hasCustomPrompt="1"/>
          </p:nvPr>
        </p:nvSpPr>
        <p:spPr>
          <a:xfrm>
            <a:off x="6456070" y="210885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17" hasCustomPrompt="1"/>
          </p:nvPr>
        </p:nvSpPr>
        <p:spPr>
          <a:xfrm>
            <a:off x="6576095" y="243889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図プレースホルダー 14"/>
          <p:cNvSpPr>
            <a:spLocks noGrp="1"/>
          </p:cNvSpPr>
          <p:nvPr>
            <p:ph type="pic" sz="quarter" idx="18" hasCustomPrompt="1"/>
          </p:nvPr>
        </p:nvSpPr>
        <p:spPr>
          <a:xfrm>
            <a:off x="5615905" y="3098963"/>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0" name="テキスト プレースホルダー 11"/>
          <p:cNvSpPr>
            <a:spLocks noGrp="1"/>
          </p:cNvSpPr>
          <p:nvPr>
            <p:ph type="body" sz="quarter" idx="19" hasCustomPrompt="1"/>
          </p:nvPr>
        </p:nvSpPr>
        <p:spPr>
          <a:xfrm>
            <a:off x="5765935" y="3098963"/>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20" hasCustomPrompt="1"/>
          </p:nvPr>
        </p:nvSpPr>
        <p:spPr>
          <a:xfrm>
            <a:off x="6696118" y="3068960"/>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6816143" y="3398996"/>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4" name="図プレースホルダー 14"/>
          <p:cNvSpPr>
            <a:spLocks noGrp="1"/>
          </p:cNvSpPr>
          <p:nvPr>
            <p:ph type="pic" sz="quarter" idx="23" hasCustomPrompt="1"/>
          </p:nvPr>
        </p:nvSpPr>
        <p:spPr>
          <a:xfrm>
            <a:off x="5855953" y="4059071"/>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24" hasCustomPrompt="1"/>
          </p:nvPr>
        </p:nvSpPr>
        <p:spPr>
          <a:xfrm>
            <a:off x="6005982" y="4059071"/>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26" name="テキスト プレースホルダー 11"/>
          <p:cNvSpPr>
            <a:spLocks noGrp="1"/>
          </p:cNvSpPr>
          <p:nvPr>
            <p:ph type="body" sz="quarter" idx="25" hasCustomPrompt="1"/>
          </p:nvPr>
        </p:nvSpPr>
        <p:spPr>
          <a:xfrm>
            <a:off x="6936165" y="4029068"/>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6" hasCustomPrompt="1"/>
          </p:nvPr>
        </p:nvSpPr>
        <p:spPr>
          <a:xfrm>
            <a:off x="7056190" y="4359104"/>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8" name="図プレースホルダー 14"/>
          <p:cNvSpPr>
            <a:spLocks noGrp="1"/>
          </p:cNvSpPr>
          <p:nvPr>
            <p:ph type="pic" sz="quarter" idx="27" hasCustomPrompt="1"/>
          </p:nvPr>
        </p:nvSpPr>
        <p:spPr>
          <a:xfrm>
            <a:off x="6096000" y="501917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9" name="テキスト プレースホルダー 11"/>
          <p:cNvSpPr>
            <a:spLocks noGrp="1"/>
          </p:cNvSpPr>
          <p:nvPr>
            <p:ph type="body" sz="quarter" idx="28" hasCustomPrompt="1"/>
          </p:nvPr>
        </p:nvSpPr>
        <p:spPr>
          <a:xfrm>
            <a:off x="6246030" y="501917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30" name="テキスト プレースホルダー 11"/>
          <p:cNvSpPr>
            <a:spLocks noGrp="1"/>
          </p:cNvSpPr>
          <p:nvPr>
            <p:ph type="body" sz="quarter" idx="29" hasCustomPrompt="1"/>
          </p:nvPr>
        </p:nvSpPr>
        <p:spPr>
          <a:xfrm>
            <a:off x="7176213" y="498917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30" hasCustomPrompt="1"/>
          </p:nvPr>
        </p:nvSpPr>
        <p:spPr>
          <a:xfrm>
            <a:off x="7296238" y="531921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1" hasCustomPrompt="1"/>
          </p:nvPr>
        </p:nvSpPr>
        <p:spPr>
          <a:xfrm>
            <a:off x="5855952" y="338657"/>
            <a:ext cx="5911170" cy="785806"/>
          </a:xfrm>
        </p:spPr>
        <p:txBody>
          <a:bodyPr anchor="b">
            <a:noAutofit/>
          </a:bodyPr>
          <a:lstStyle>
            <a:lvl1pPr algn="l">
              <a:defRPr sz="3600" spc="1000" baseline="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32" hasCustomPrompt="1"/>
          </p:nvPr>
        </p:nvSpPr>
        <p:spPr>
          <a:xfrm>
            <a:off x="5855952" y="1088741"/>
            <a:ext cx="5911170" cy="75008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026694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68960"/>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3008954"/>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3497997"/>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9" name="テキスト プレースホルダー 11"/>
          <p:cNvSpPr>
            <a:spLocks noGrp="1"/>
          </p:cNvSpPr>
          <p:nvPr>
            <p:ph type="body" sz="quarter" idx="14" hasCustomPrompt="1"/>
          </p:nvPr>
        </p:nvSpPr>
        <p:spPr>
          <a:xfrm>
            <a:off x="424878" y="248647"/>
            <a:ext cx="4697679"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5" hasCustomPrompt="1"/>
          </p:nvPr>
        </p:nvSpPr>
        <p:spPr>
          <a:xfrm>
            <a:off x="424878" y="1178750"/>
            <a:ext cx="4697679" cy="150016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31" name="直線コネクタ 30"/>
          <p:cNvCxnSpPr/>
          <p:nvPr userDrawn="1"/>
        </p:nvCxnSpPr>
        <p:spPr>
          <a:xfrm>
            <a:off x="0" y="1118743"/>
            <a:ext cx="519582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393284484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3038957"/>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2969961"/>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3459004"/>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4467233"/>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439823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488728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grpSp>
        <p:nvGrpSpPr>
          <p:cNvPr id="35" name="グループ化 34"/>
          <p:cNvGrpSpPr/>
          <p:nvPr userDrawn="1"/>
        </p:nvGrpSpPr>
        <p:grpSpPr>
          <a:xfrm rot="10800000" flipV="1">
            <a:off x="1235039" y="1577783"/>
            <a:ext cx="4620914" cy="420047"/>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34" hasCustomPrompt="1"/>
          </p:nvPr>
        </p:nvSpPr>
        <p:spPr>
          <a:xfrm>
            <a:off x="1505092" y="150878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35" hasCustomPrompt="1"/>
          </p:nvPr>
        </p:nvSpPr>
        <p:spPr>
          <a:xfrm>
            <a:off x="1535098" y="199783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352944161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cxnSp>
        <p:nvCxnSpPr>
          <p:cNvPr id="8" name="直線コネクタ 7"/>
          <p:cNvCxnSpPr>
            <a:endCxn id="33" idx="4"/>
          </p:cNvCxnSpPr>
          <p:nvPr userDrawn="1"/>
        </p:nvCxnSpPr>
        <p:spPr>
          <a:xfrm>
            <a:off x="6095470" y="0"/>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47947"/>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2978951"/>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3467994"/>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226508423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4" name="円/楕円 43"/>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5" name="アーチ 54"/>
          <p:cNvSpPr/>
          <p:nvPr userDrawn="1"/>
        </p:nvSpPr>
        <p:spPr>
          <a:xfrm rot="4322625">
            <a:off x="730887" y="1269705"/>
            <a:ext cx="4355068" cy="42515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9" name="タイトル 1"/>
          <p:cNvSpPr>
            <a:spLocks noGrp="1"/>
          </p:cNvSpPr>
          <p:nvPr userDrawn="1">
            <p:ph type="title" hasCustomPrompt="1"/>
          </p:nvPr>
        </p:nvSpPr>
        <p:spPr>
          <a:xfrm>
            <a:off x="754943" y="1568794"/>
            <a:ext cx="4320855" cy="1770197"/>
          </a:xfrm>
          <a:prstGeom prst="rect">
            <a:avLst/>
          </a:prstGeom>
        </p:spPr>
        <p:txBody>
          <a:bodyPr anchor="b"/>
          <a:lstStyle>
            <a:lvl1pPr algn="ctr">
              <a:defRPr sz="3600" spc="1000" baseline="0"/>
            </a:lvl1pPr>
          </a:lstStyle>
          <a:p>
            <a:r>
              <a:rPr lang="en-US" altLang="ja-JP" dirty="0"/>
              <a:t>WORD</a:t>
            </a:r>
            <a:endParaRPr kumimoji="1" lang="ja-JP" altLang="en-US" dirty="0"/>
          </a:p>
        </p:txBody>
      </p:sp>
      <p:sp>
        <p:nvSpPr>
          <p:cNvPr id="10" name="円/楕円 9"/>
          <p:cNvSpPr/>
          <p:nvPr userDrawn="1"/>
        </p:nvSpPr>
        <p:spPr>
          <a:xfrm>
            <a:off x="4895762" y="330898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488100" y="198884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3425472" y="1223755"/>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4488100" y="4553398"/>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3425472" y="5334211"/>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6" name="直線コネクタ 5"/>
          <p:cNvCxnSpPr>
            <a:stCxn id="12" idx="6"/>
          </p:cNvCxnSpPr>
          <p:nvPr userDrawn="1"/>
        </p:nvCxnSpPr>
        <p:spPr>
          <a:xfrm>
            <a:off x="3665519" y="1343768"/>
            <a:ext cx="25805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4728148" y="2108853"/>
            <a:ext cx="16679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5135810" y="3429000"/>
            <a:ext cx="120692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4728148" y="4673411"/>
            <a:ext cx="1614583"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3545495" y="5454225"/>
            <a:ext cx="2797236"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6095471" y="3008954"/>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円/楕円 14"/>
          <p:cNvSpPr/>
          <p:nvPr userDrawn="1"/>
        </p:nvSpPr>
        <p:spPr>
          <a:xfrm>
            <a:off x="6095471" y="78870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円/楕円 15"/>
          <p:cNvSpPr/>
          <p:nvPr userDrawn="1"/>
        </p:nvSpPr>
        <p:spPr>
          <a:xfrm>
            <a:off x="6095471" y="189883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円/楕円 16"/>
          <p:cNvSpPr/>
          <p:nvPr userDrawn="1"/>
        </p:nvSpPr>
        <p:spPr>
          <a:xfrm>
            <a:off x="6095471" y="522920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6095471" y="411907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図プレースホルダー 7"/>
          <p:cNvSpPr>
            <a:spLocks noGrp="1"/>
          </p:cNvSpPr>
          <p:nvPr userDrawn="1">
            <p:ph type="pic" sz="quarter" idx="16" hasCustomPrompt="1"/>
          </p:nvPr>
        </p:nvSpPr>
        <p:spPr>
          <a:xfrm>
            <a:off x="6310165" y="1003382"/>
            <a:ext cx="410778" cy="410743"/>
          </a:xfrm>
        </p:spPr>
        <p:txBody>
          <a:bodyPr>
            <a:normAutofit/>
          </a:bodyPr>
          <a:lstStyle>
            <a:lvl1pPr>
              <a:defRPr sz="1067"/>
            </a:lvl1pPr>
          </a:lstStyle>
          <a:p>
            <a:r>
              <a:rPr kumimoji="1" lang="en-US" altLang="ja-JP" dirty="0"/>
              <a:t>ICON</a:t>
            </a:r>
            <a:endParaRPr kumimoji="1" lang="ja-JP" altLang="en-US" dirty="0"/>
          </a:p>
        </p:txBody>
      </p:sp>
      <p:sp>
        <p:nvSpPr>
          <p:cNvPr id="34" name="図プレースホルダー 7"/>
          <p:cNvSpPr>
            <a:spLocks noGrp="1"/>
          </p:cNvSpPr>
          <p:nvPr userDrawn="1">
            <p:ph type="pic" sz="quarter" idx="17" hasCustomPrompt="1"/>
          </p:nvPr>
        </p:nvSpPr>
        <p:spPr>
          <a:xfrm>
            <a:off x="6310165" y="2108853"/>
            <a:ext cx="410778" cy="410743"/>
          </a:xfrm>
        </p:spPr>
        <p:txBody>
          <a:bodyPr>
            <a:normAutofit/>
          </a:bodyPr>
          <a:lstStyle>
            <a:lvl1pPr>
              <a:defRPr sz="1067"/>
            </a:lvl1pPr>
          </a:lstStyle>
          <a:p>
            <a:r>
              <a:rPr kumimoji="1" lang="en-US" altLang="ja-JP" dirty="0"/>
              <a:t>ICON</a:t>
            </a:r>
            <a:endParaRPr kumimoji="1" lang="ja-JP" altLang="en-US" dirty="0"/>
          </a:p>
        </p:txBody>
      </p:sp>
      <p:sp>
        <p:nvSpPr>
          <p:cNvPr id="35" name="図プレースホルダー 7"/>
          <p:cNvSpPr>
            <a:spLocks noGrp="1"/>
          </p:cNvSpPr>
          <p:nvPr userDrawn="1">
            <p:ph type="pic" sz="quarter" idx="18" hasCustomPrompt="1"/>
          </p:nvPr>
        </p:nvSpPr>
        <p:spPr>
          <a:xfrm>
            <a:off x="6310165" y="3193625"/>
            <a:ext cx="410778" cy="410743"/>
          </a:xfrm>
        </p:spPr>
        <p:txBody>
          <a:bodyPr>
            <a:normAutofit/>
          </a:bodyPr>
          <a:lstStyle>
            <a:lvl1pPr>
              <a:defRPr sz="1067"/>
            </a:lvl1pPr>
          </a:lstStyle>
          <a:p>
            <a:r>
              <a:rPr kumimoji="1" lang="en-US" altLang="ja-JP" dirty="0"/>
              <a:t>ICON</a:t>
            </a:r>
            <a:endParaRPr kumimoji="1" lang="ja-JP" altLang="en-US" dirty="0"/>
          </a:p>
        </p:txBody>
      </p:sp>
      <p:sp>
        <p:nvSpPr>
          <p:cNvPr id="36" name="図プレースホルダー 7"/>
          <p:cNvSpPr>
            <a:spLocks noGrp="1"/>
          </p:cNvSpPr>
          <p:nvPr userDrawn="1">
            <p:ph type="pic" sz="quarter" idx="19" hasCustomPrompt="1"/>
          </p:nvPr>
        </p:nvSpPr>
        <p:spPr>
          <a:xfrm>
            <a:off x="6310165" y="4333752"/>
            <a:ext cx="410778" cy="410743"/>
          </a:xfrm>
        </p:spPr>
        <p:txBody>
          <a:bodyPr>
            <a:normAutofit/>
          </a:bodyPr>
          <a:lstStyle>
            <a:lvl1pPr>
              <a:defRPr sz="1067"/>
            </a:lvl1pPr>
          </a:lstStyle>
          <a:p>
            <a:r>
              <a:rPr kumimoji="1" lang="en-US" altLang="ja-JP" dirty="0"/>
              <a:t>ICON</a:t>
            </a:r>
            <a:endParaRPr kumimoji="1" lang="ja-JP" altLang="en-US" dirty="0"/>
          </a:p>
        </p:txBody>
      </p:sp>
      <p:sp>
        <p:nvSpPr>
          <p:cNvPr id="37" name="図プレースホルダー 7"/>
          <p:cNvSpPr>
            <a:spLocks noGrp="1"/>
          </p:cNvSpPr>
          <p:nvPr userDrawn="1">
            <p:ph type="pic" sz="quarter" idx="20" hasCustomPrompt="1"/>
          </p:nvPr>
        </p:nvSpPr>
        <p:spPr>
          <a:xfrm>
            <a:off x="6310165" y="5443875"/>
            <a:ext cx="410778" cy="410743"/>
          </a:xfrm>
        </p:spPr>
        <p:txBody>
          <a:bodyPr>
            <a:normAutofit/>
          </a:bodyPr>
          <a:lstStyle>
            <a:lvl1pPr>
              <a:defRPr sz="1067"/>
            </a:lvl1pPr>
          </a:lstStyle>
          <a:p>
            <a:r>
              <a:rPr kumimoji="1" lang="en-US" altLang="ja-JP" dirty="0"/>
              <a:t>ICON</a:t>
            </a:r>
            <a:endParaRPr kumimoji="1" lang="ja-JP" altLang="en-US" dirty="0"/>
          </a:p>
        </p:txBody>
      </p:sp>
      <p:sp>
        <p:nvSpPr>
          <p:cNvPr id="38" name="テキスト プレースホルダー 11"/>
          <p:cNvSpPr>
            <a:spLocks noGrp="1"/>
          </p:cNvSpPr>
          <p:nvPr userDrawn="1">
            <p:ph type="body" sz="quarter" idx="26" hasCustomPrompt="1"/>
          </p:nvPr>
        </p:nvSpPr>
        <p:spPr>
          <a:xfrm>
            <a:off x="7026184" y="7103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28" hasCustomPrompt="1"/>
          </p:nvPr>
        </p:nvSpPr>
        <p:spPr>
          <a:xfrm>
            <a:off x="7026184" y="119037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29" hasCustomPrompt="1"/>
          </p:nvPr>
        </p:nvSpPr>
        <p:spPr>
          <a:xfrm>
            <a:off x="7026184" y="1820448"/>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1" name="テキスト プレースホルダー 11"/>
          <p:cNvSpPr>
            <a:spLocks noGrp="1"/>
          </p:cNvSpPr>
          <p:nvPr userDrawn="1">
            <p:ph type="body" sz="quarter" idx="30" hasCustomPrompt="1"/>
          </p:nvPr>
        </p:nvSpPr>
        <p:spPr>
          <a:xfrm>
            <a:off x="7026184" y="2300501"/>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31" hasCustomPrompt="1"/>
          </p:nvPr>
        </p:nvSpPr>
        <p:spPr>
          <a:xfrm>
            <a:off x="7026184" y="293001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userDrawn="1">
            <p:ph type="body" sz="quarter" idx="32" hasCustomPrompt="1"/>
          </p:nvPr>
        </p:nvSpPr>
        <p:spPr>
          <a:xfrm>
            <a:off x="7026184" y="341006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8" name="テキスト プレースホルダー 11"/>
          <p:cNvSpPr>
            <a:spLocks noGrp="1"/>
          </p:cNvSpPr>
          <p:nvPr userDrawn="1">
            <p:ph type="body" sz="quarter" idx="33" hasCustomPrompt="1"/>
          </p:nvPr>
        </p:nvSpPr>
        <p:spPr>
          <a:xfrm>
            <a:off x="7026184" y="404837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9" name="テキスト プレースホルダー 11"/>
          <p:cNvSpPr>
            <a:spLocks noGrp="1"/>
          </p:cNvSpPr>
          <p:nvPr userDrawn="1">
            <p:ph type="body" sz="quarter" idx="34" hasCustomPrompt="1"/>
          </p:nvPr>
        </p:nvSpPr>
        <p:spPr>
          <a:xfrm>
            <a:off x="7026184" y="4528428"/>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52" name="テキスト プレースホルダー 11"/>
          <p:cNvSpPr>
            <a:spLocks noGrp="1"/>
          </p:cNvSpPr>
          <p:nvPr userDrawn="1">
            <p:ph type="body" sz="quarter" idx="35" hasCustomPrompt="1"/>
          </p:nvPr>
        </p:nvSpPr>
        <p:spPr>
          <a:xfrm>
            <a:off x="7026184" y="514497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userDrawn="1">
            <p:ph type="body" sz="quarter" idx="36" hasCustomPrompt="1"/>
          </p:nvPr>
        </p:nvSpPr>
        <p:spPr>
          <a:xfrm>
            <a:off x="7026184" y="5625024"/>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54" name="テキスト プレースホルダー 11"/>
          <p:cNvSpPr>
            <a:spLocks noGrp="1"/>
          </p:cNvSpPr>
          <p:nvPr userDrawn="1">
            <p:ph type="body" sz="quarter" idx="37" hasCustomPrompt="1"/>
          </p:nvPr>
        </p:nvSpPr>
        <p:spPr>
          <a:xfrm>
            <a:off x="904973" y="3444504"/>
            <a:ext cx="3823174" cy="1124623"/>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22986545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7014829" y="2269106"/>
            <a:ext cx="538395" cy="1926477"/>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rot="257370">
            <a:off x="3457140" y="3913279"/>
            <a:ext cx="490445" cy="1795635"/>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上矢印 4"/>
          <p:cNvSpPr/>
          <p:nvPr userDrawn="1"/>
        </p:nvSpPr>
        <p:spPr>
          <a:xfrm rot="3102645">
            <a:off x="8091902" y="457908"/>
            <a:ext cx="1651978" cy="4238406"/>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二等辺三角形 5"/>
          <p:cNvSpPr/>
          <p:nvPr userDrawn="1"/>
        </p:nvSpPr>
        <p:spPr>
          <a:xfrm rot="13925698">
            <a:off x="2070446" y="3462211"/>
            <a:ext cx="582709" cy="3415147"/>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rot="19289162">
            <a:off x="3142702" y="3624833"/>
            <a:ext cx="4646233" cy="728695"/>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2838684" y="4103401"/>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1</a:t>
            </a:r>
            <a:endParaRPr kumimoji="1" lang="ja-JP" altLang="en-US" sz="1200" dirty="0"/>
          </a:p>
        </p:txBody>
      </p:sp>
      <p:sp>
        <p:nvSpPr>
          <p:cNvPr id="19" name="円/楕円 18"/>
          <p:cNvSpPr/>
          <p:nvPr userDrawn="1"/>
        </p:nvSpPr>
        <p:spPr>
          <a:xfrm>
            <a:off x="4913836" y="421480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2</a:t>
            </a:r>
            <a:endParaRPr kumimoji="1" lang="ja-JP" altLang="en-US" sz="1200" dirty="0"/>
          </a:p>
        </p:txBody>
      </p:sp>
      <p:sp>
        <p:nvSpPr>
          <p:cNvPr id="20" name="円/楕円 19"/>
          <p:cNvSpPr/>
          <p:nvPr userDrawn="1"/>
        </p:nvSpPr>
        <p:spPr>
          <a:xfrm>
            <a:off x="6371108" y="245697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3</a:t>
            </a:r>
            <a:endParaRPr kumimoji="1" lang="ja-JP" altLang="en-US" sz="1200" dirty="0"/>
          </a:p>
        </p:txBody>
      </p:sp>
      <p:sp>
        <p:nvSpPr>
          <p:cNvPr id="21" name="円/楕円 20"/>
          <p:cNvSpPr/>
          <p:nvPr userDrawn="1"/>
        </p:nvSpPr>
        <p:spPr>
          <a:xfrm>
            <a:off x="8917891" y="2405516"/>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4</a:t>
            </a:r>
            <a:endParaRPr kumimoji="1" lang="ja-JP" altLang="en-US" sz="1200" dirty="0"/>
          </a:p>
        </p:txBody>
      </p:sp>
      <p:sp>
        <p:nvSpPr>
          <p:cNvPr id="22" name="テキスト プレースホルダー 11"/>
          <p:cNvSpPr>
            <a:spLocks noGrp="1"/>
          </p:cNvSpPr>
          <p:nvPr>
            <p:ph type="body" sz="quarter" idx="18" hasCustomPrompt="1"/>
          </p:nvPr>
        </p:nvSpPr>
        <p:spPr>
          <a:xfrm>
            <a:off x="310491" y="30352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9" hasCustomPrompt="1"/>
          </p:nvPr>
        </p:nvSpPr>
        <p:spPr>
          <a:xfrm>
            <a:off x="310491" y="26743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20" hasCustomPrompt="1"/>
          </p:nvPr>
        </p:nvSpPr>
        <p:spPr>
          <a:xfrm>
            <a:off x="5555893" y="4740208"/>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1" hasCustomPrompt="1"/>
          </p:nvPr>
        </p:nvSpPr>
        <p:spPr>
          <a:xfrm>
            <a:off x="5555893" y="4379368"/>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2" hasCustomPrompt="1"/>
          </p:nvPr>
        </p:nvSpPr>
        <p:spPr>
          <a:xfrm>
            <a:off x="5765935" y="108954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3" hasCustomPrompt="1"/>
          </p:nvPr>
        </p:nvSpPr>
        <p:spPr>
          <a:xfrm>
            <a:off x="5765935" y="72870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4" hasCustomPrompt="1"/>
          </p:nvPr>
        </p:nvSpPr>
        <p:spPr>
          <a:xfrm>
            <a:off x="9012212" y="34298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5" hasCustomPrompt="1"/>
          </p:nvPr>
        </p:nvSpPr>
        <p:spPr>
          <a:xfrm>
            <a:off x="9012212" y="30689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cxnSp>
        <p:nvCxnSpPr>
          <p:cNvPr id="35" name="直線コネクタ 34"/>
          <p:cNvCxnSpPr/>
          <p:nvPr userDrawn="1"/>
        </p:nvCxnSpPr>
        <p:spPr>
          <a:xfrm flipH="1">
            <a:off x="4796" y="1860785"/>
            <a:ext cx="53420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391080" y="385356"/>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8887190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a:t>
            </a:fld>
            <a:endParaRPr lang="en-US" dirty="0"/>
          </a:p>
        </p:txBody>
      </p:sp>
      <p:sp>
        <p:nvSpPr>
          <p:cNvPr id="20" name="フローチャート: データ 19"/>
          <p:cNvSpPr/>
          <p:nvPr userDrawn="1"/>
        </p:nvSpPr>
        <p:spPr>
          <a:xfrm>
            <a:off x="2282913" y="1778816"/>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flipH="1">
            <a:off x="270241" y="72870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flipH="1">
            <a:off x="2292650" y="214035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フローチャート: データ 26"/>
          <p:cNvSpPr/>
          <p:nvPr userDrawn="1"/>
        </p:nvSpPr>
        <p:spPr>
          <a:xfrm>
            <a:off x="4296152" y="3190467"/>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平行四辺形 27"/>
          <p:cNvSpPr/>
          <p:nvPr userDrawn="1"/>
        </p:nvSpPr>
        <p:spPr>
          <a:xfrm flipH="1">
            <a:off x="4311003" y="3552001"/>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フローチャート: データ 28"/>
          <p:cNvSpPr/>
          <p:nvPr userDrawn="1"/>
        </p:nvSpPr>
        <p:spPr>
          <a:xfrm>
            <a:off x="6314504" y="460211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flipH="1">
            <a:off x="6318052" y="496365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flipH="1">
            <a:off x="270241" y="7287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平行四辺形 31"/>
          <p:cNvSpPr/>
          <p:nvPr userDrawn="1"/>
        </p:nvSpPr>
        <p:spPr>
          <a:xfrm flipH="1">
            <a:off x="2292650" y="214035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平行四辺形 32"/>
          <p:cNvSpPr/>
          <p:nvPr userDrawn="1"/>
        </p:nvSpPr>
        <p:spPr>
          <a:xfrm flipH="1">
            <a:off x="4311003" y="35520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6314504" y="4963651"/>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24" hasCustomPrompt="1"/>
          </p:nvPr>
        </p:nvSpPr>
        <p:spPr>
          <a:xfrm>
            <a:off x="640189" y="84627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6" name="テキスト プレースホルダー 11"/>
          <p:cNvSpPr>
            <a:spLocks noGrp="1"/>
          </p:cNvSpPr>
          <p:nvPr>
            <p:ph type="body" sz="quarter" idx="25" hasCustomPrompt="1"/>
          </p:nvPr>
        </p:nvSpPr>
        <p:spPr>
          <a:xfrm>
            <a:off x="2672663" y="2255882"/>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7" name="テキスト プレースホルダー 11"/>
          <p:cNvSpPr>
            <a:spLocks noGrp="1"/>
          </p:cNvSpPr>
          <p:nvPr>
            <p:ph type="body" sz="quarter" idx="26" hasCustomPrompt="1"/>
          </p:nvPr>
        </p:nvSpPr>
        <p:spPr>
          <a:xfrm>
            <a:off x="4691016" y="366753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8" name="テキスト プレースホルダー 11"/>
          <p:cNvSpPr>
            <a:spLocks noGrp="1"/>
          </p:cNvSpPr>
          <p:nvPr>
            <p:ph type="body" sz="quarter" idx="27" hasCustomPrompt="1"/>
          </p:nvPr>
        </p:nvSpPr>
        <p:spPr>
          <a:xfrm>
            <a:off x="6694517" y="507918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9" name="テキスト プレースホルダー 11"/>
          <p:cNvSpPr>
            <a:spLocks noGrp="1"/>
          </p:cNvSpPr>
          <p:nvPr>
            <p:ph type="body" sz="quarter" idx="28" hasCustomPrompt="1"/>
          </p:nvPr>
        </p:nvSpPr>
        <p:spPr>
          <a:xfrm>
            <a:off x="1445080" y="66829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29" hasCustomPrompt="1"/>
          </p:nvPr>
        </p:nvSpPr>
        <p:spPr>
          <a:xfrm>
            <a:off x="1625775" y="1148748"/>
            <a:ext cx="3982326" cy="630069"/>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0" hasCustomPrompt="1"/>
          </p:nvPr>
        </p:nvSpPr>
        <p:spPr>
          <a:xfrm>
            <a:off x="3480218" y="207994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1" hasCustomPrompt="1"/>
          </p:nvPr>
        </p:nvSpPr>
        <p:spPr>
          <a:xfrm>
            <a:off x="3660913" y="2560398"/>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2" hasCustomPrompt="1"/>
          </p:nvPr>
        </p:nvSpPr>
        <p:spPr>
          <a:xfrm>
            <a:off x="5471725" y="349159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33" hasCustomPrompt="1"/>
          </p:nvPr>
        </p:nvSpPr>
        <p:spPr>
          <a:xfrm>
            <a:off x="5652420" y="397204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34" hasCustomPrompt="1"/>
          </p:nvPr>
        </p:nvSpPr>
        <p:spPr>
          <a:xfrm>
            <a:off x="7484077" y="490324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35" hasCustomPrompt="1"/>
          </p:nvPr>
        </p:nvSpPr>
        <p:spPr>
          <a:xfrm>
            <a:off x="7664772" y="538369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7" name="テキスト プレースホルダー 11"/>
          <p:cNvSpPr>
            <a:spLocks noGrp="1"/>
          </p:cNvSpPr>
          <p:nvPr>
            <p:ph type="body" sz="quarter" idx="14" hasCustomPrompt="1"/>
          </p:nvPr>
        </p:nvSpPr>
        <p:spPr>
          <a:xfrm>
            <a:off x="420083" y="3781168"/>
            <a:ext cx="4059173" cy="1393746"/>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p>
        </p:txBody>
      </p:sp>
      <p:sp>
        <p:nvSpPr>
          <p:cNvPr id="48" name="テキスト プレースホルダー 11"/>
          <p:cNvSpPr>
            <a:spLocks noGrp="1"/>
          </p:cNvSpPr>
          <p:nvPr>
            <p:ph type="body" sz="quarter" idx="15" hasCustomPrompt="1"/>
          </p:nvPr>
        </p:nvSpPr>
        <p:spPr>
          <a:xfrm>
            <a:off x="420083" y="5199197"/>
            <a:ext cx="5105804" cy="105011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49" name="直線コネクタ 48"/>
          <p:cNvCxnSpPr/>
          <p:nvPr userDrawn="1"/>
        </p:nvCxnSpPr>
        <p:spPr>
          <a:xfrm>
            <a:off x="0" y="5139190"/>
            <a:ext cx="55258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1052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4434-65FF-42F3-AA82-C6DFE05A0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D8BD4C-840D-4E33-8B9A-1BDE0D186C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EF82A4-5338-456F-B309-802242F7A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EEAEAB-1087-4F6D-AC73-786F16FA9EBE}"/>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6" name="Footer Placeholder 5">
            <a:extLst>
              <a:ext uri="{FF2B5EF4-FFF2-40B4-BE49-F238E27FC236}">
                <a16:creationId xmlns:a16="http://schemas.microsoft.com/office/drawing/2014/main" id="{2A4D13C4-8025-47F8-9571-B55407FCE5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408B68-3BE7-4200-A836-98FB6CCCC0A7}"/>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335323778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平行四辺形 5"/>
          <p:cNvSpPr/>
          <p:nvPr userDrawn="1"/>
        </p:nvSpPr>
        <p:spPr>
          <a:xfrm>
            <a:off x="568459" y="1659257"/>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a:off x="411927" y="2570743"/>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6"/>
          <p:cNvSpPr/>
          <p:nvPr userDrawn="1"/>
        </p:nvSpPr>
        <p:spPr>
          <a:xfrm flipV="1">
            <a:off x="411927" y="3479356"/>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5"/>
          <p:cNvSpPr/>
          <p:nvPr userDrawn="1"/>
        </p:nvSpPr>
        <p:spPr>
          <a:xfrm flipV="1">
            <a:off x="568459"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dirty="0"/>
              <a:t>ICON</a:t>
            </a:r>
            <a:endParaRPr kumimoji="1" lang="ja-JP" altLang="en-US" dirty="0"/>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3" hasCustomPrompt="1"/>
          </p:nvPr>
        </p:nvSpPr>
        <p:spPr>
          <a:xfrm>
            <a:off x="7544749" y="353212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4" hasCustomPrompt="1"/>
          </p:nvPr>
        </p:nvSpPr>
        <p:spPr>
          <a:xfrm>
            <a:off x="7544749" y="4441069"/>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50770052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2"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5"/>
          <p:cNvSpPr/>
          <p:nvPr userDrawn="1"/>
        </p:nvSpPr>
        <p:spPr>
          <a:xfrm rot="8100000">
            <a:off x="4694779" y="2603621"/>
            <a:ext cx="1913441"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5"/>
          <p:cNvSpPr/>
          <p:nvPr userDrawn="1"/>
        </p:nvSpPr>
        <p:spPr>
          <a:xfrm rot="2864116">
            <a:off x="4935235"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rot="2700000">
            <a:off x="4577804"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205574" y="3009688"/>
            <a:ext cx="1319048"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774941"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17" name="円弧 16"/>
          <p:cNvSpPr/>
          <p:nvPr userDrawn="1"/>
        </p:nvSpPr>
        <p:spPr>
          <a:xfrm rot="2700000">
            <a:off x="5731023" y="1603208"/>
            <a:ext cx="1320146" cy="1320261"/>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8" name="円弧 17"/>
          <p:cNvSpPr/>
          <p:nvPr userDrawn="1"/>
        </p:nvSpPr>
        <p:spPr>
          <a:xfrm rot="2700000">
            <a:off x="4548985"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9" name="円弧 18"/>
          <p:cNvSpPr/>
          <p:nvPr userDrawn="1"/>
        </p:nvSpPr>
        <p:spPr>
          <a:xfrm rot="2700000">
            <a:off x="5638678" y="4446504"/>
            <a:ext cx="1844059" cy="184421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0" y="3099981"/>
            <a:ext cx="168824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userDrawn="1">
            <p:ph type="body" sz="quarter" idx="15" hasCustomPrompt="1"/>
          </p:nvPr>
        </p:nvSpPr>
        <p:spPr>
          <a:xfrm>
            <a:off x="413758"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userDrawn="1">
            <p:ph type="body" sz="quarter" idx="29" hasCustomPrompt="1"/>
          </p:nvPr>
        </p:nvSpPr>
        <p:spPr>
          <a:xfrm>
            <a:off x="7446267" y="1418777"/>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31" hasCustomPrompt="1"/>
          </p:nvPr>
        </p:nvSpPr>
        <p:spPr>
          <a:xfrm>
            <a:off x="7176214" y="27389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32" hasCustomPrompt="1"/>
          </p:nvPr>
        </p:nvSpPr>
        <p:spPr>
          <a:xfrm>
            <a:off x="7176214"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33" hasCustomPrompt="1"/>
          </p:nvPr>
        </p:nvSpPr>
        <p:spPr>
          <a:xfrm>
            <a:off x="7626303"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userDrawn="1">
            <p:ph type="body" sz="quarter" idx="34" hasCustomPrompt="1"/>
          </p:nvPr>
        </p:nvSpPr>
        <p:spPr>
          <a:xfrm>
            <a:off x="7626303"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6059992" y="1985656"/>
            <a:ext cx="555411" cy="555363"/>
          </a:xfrm>
        </p:spPr>
        <p:txBody>
          <a:bodyPr>
            <a:normAutofit/>
          </a:bodyPr>
          <a:lstStyle>
            <a:lvl1pPr>
              <a:defRPr sz="1067"/>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4522571" y="3325871"/>
            <a:ext cx="673251" cy="673193"/>
          </a:xfrm>
        </p:spPr>
        <p:txBody>
          <a:bodyPr>
            <a:normAutofit/>
          </a:bodyPr>
          <a:lstStyle>
            <a:lvl1pPr>
              <a:defRPr sz="1067"/>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312706384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90018" y="668693"/>
            <a:ext cx="12397246" cy="5107651"/>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2584555" y="1217078"/>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4" name="円/楕円 63"/>
          <p:cNvSpPr/>
          <p:nvPr userDrawn="1"/>
        </p:nvSpPr>
        <p:spPr>
          <a:xfrm>
            <a:off x="295779" y="27865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3" name="円/楕円 62"/>
          <p:cNvSpPr/>
          <p:nvPr userDrawn="1"/>
        </p:nvSpPr>
        <p:spPr>
          <a:xfrm>
            <a:off x="2027797" y="499514"/>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円/楕円 68"/>
          <p:cNvSpPr/>
          <p:nvPr userDrawn="1"/>
        </p:nvSpPr>
        <p:spPr>
          <a:xfrm>
            <a:off x="4895012" y="216886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0" name="円/楕円 69"/>
          <p:cNvSpPr/>
          <p:nvPr userDrawn="1"/>
        </p:nvSpPr>
        <p:spPr>
          <a:xfrm>
            <a:off x="7227150" y="313729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円/楕円 70"/>
          <p:cNvSpPr/>
          <p:nvPr userDrawn="1"/>
        </p:nvSpPr>
        <p:spPr>
          <a:xfrm>
            <a:off x="9585013" y="405907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2" name="円/楕円 71"/>
          <p:cNvSpPr/>
          <p:nvPr userDrawn="1"/>
        </p:nvSpPr>
        <p:spPr>
          <a:xfrm>
            <a:off x="4325649" y="144878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円/楕円 72"/>
          <p:cNvSpPr/>
          <p:nvPr userDrawn="1"/>
        </p:nvSpPr>
        <p:spPr>
          <a:xfrm>
            <a:off x="6636106" y="2408888"/>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4" name="円/楕円 73"/>
          <p:cNvSpPr/>
          <p:nvPr userDrawn="1"/>
        </p:nvSpPr>
        <p:spPr>
          <a:xfrm>
            <a:off x="8976569" y="3398997"/>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円/楕円 74"/>
          <p:cNvSpPr/>
          <p:nvPr userDrawn="1"/>
        </p:nvSpPr>
        <p:spPr>
          <a:xfrm>
            <a:off x="11317032" y="432910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7" name="テキスト プレースホルダー 11"/>
          <p:cNvSpPr>
            <a:spLocks noGrp="1"/>
          </p:cNvSpPr>
          <p:nvPr>
            <p:ph type="body" sz="quarter" idx="14" hasCustomPrompt="1"/>
          </p:nvPr>
        </p:nvSpPr>
        <p:spPr>
          <a:xfrm>
            <a:off x="391080" y="3612374"/>
            <a:ext cx="4505498"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15" hasCustomPrompt="1"/>
          </p:nvPr>
        </p:nvSpPr>
        <p:spPr>
          <a:xfrm>
            <a:off x="413758" y="5117644"/>
            <a:ext cx="5862277" cy="113167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79" name="直線コネクタ 78"/>
          <p:cNvCxnSpPr/>
          <p:nvPr userDrawn="1"/>
        </p:nvCxnSpPr>
        <p:spPr>
          <a:xfrm flipH="1">
            <a:off x="4796" y="5087803"/>
            <a:ext cx="62712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40252"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3" name="直角三角形 82"/>
          <p:cNvSpPr/>
          <p:nvPr userDrawn="1"/>
        </p:nvSpPr>
        <p:spPr>
          <a:xfrm rot="14829042">
            <a:off x="534656"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4" name="直角三角形 83"/>
          <p:cNvSpPr/>
          <p:nvPr userDrawn="1"/>
        </p:nvSpPr>
        <p:spPr>
          <a:xfrm rot="14829042">
            <a:off x="1064111"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5" name="直角三角形 84"/>
          <p:cNvSpPr/>
          <p:nvPr userDrawn="1"/>
        </p:nvSpPr>
        <p:spPr>
          <a:xfrm rot="14829042">
            <a:off x="1576546" y="-484057"/>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6" name="テキスト ボックス 85"/>
          <p:cNvSpPr txBox="1"/>
          <p:nvPr userDrawn="1"/>
        </p:nvSpPr>
        <p:spPr>
          <a:xfrm>
            <a:off x="2225234" y="634625"/>
            <a:ext cx="269626" cy="276999"/>
          </a:xfrm>
          <a:prstGeom prst="rect">
            <a:avLst/>
          </a:prstGeom>
          <a:noFill/>
        </p:spPr>
        <p:txBody>
          <a:bodyPr wrap="none" rtlCol="0">
            <a:spAutoFit/>
          </a:bodyPr>
          <a:lstStyle/>
          <a:p>
            <a:r>
              <a:rPr kumimoji="1" lang="en-US" altLang="ja-JP" sz="1200" dirty="0">
                <a:solidFill>
                  <a:schemeClr val="bg1"/>
                </a:solidFill>
              </a:rPr>
              <a:t>1</a:t>
            </a:r>
            <a:endParaRPr kumimoji="1" lang="ja-JP" altLang="en-US" sz="1200" dirty="0">
              <a:solidFill>
                <a:schemeClr val="bg1"/>
              </a:solidFill>
            </a:endParaRPr>
          </a:p>
        </p:txBody>
      </p:sp>
      <p:sp>
        <p:nvSpPr>
          <p:cNvPr id="87" name="テキスト ボックス 86"/>
          <p:cNvSpPr txBox="1"/>
          <p:nvPr userDrawn="1"/>
        </p:nvSpPr>
        <p:spPr>
          <a:xfrm>
            <a:off x="4518272" y="1583892"/>
            <a:ext cx="269626" cy="276999"/>
          </a:xfrm>
          <a:prstGeom prst="rect">
            <a:avLst/>
          </a:prstGeom>
          <a:noFill/>
        </p:spPr>
        <p:txBody>
          <a:bodyPr wrap="none" rtlCol="0">
            <a:spAutoFit/>
          </a:bodyPr>
          <a:lstStyle/>
          <a:p>
            <a:r>
              <a:rPr kumimoji="1" lang="en-US" altLang="ja-JP" sz="1200" dirty="0">
                <a:solidFill>
                  <a:schemeClr val="bg1"/>
                </a:solidFill>
              </a:rPr>
              <a:t>2</a:t>
            </a:r>
            <a:endParaRPr kumimoji="1" lang="ja-JP" altLang="en-US" sz="1200" dirty="0">
              <a:solidFill>
                <a:schemeClr val="bg1"/>
              </a:solidFill>
            </a:endParaRPr>
          </a:p>
        </p:txBody>
      </p:sp>
      <p:sp>
        <p:nvSpPr>
          <p:cNvPr id="88" name="テキスト ボックス 87"/>
          <p:cNvSpPr txBox="1"/>
          <p:nvPr userDrawn="1"/>
        </p:nvSpPr>
        <p:spPr>
          <a:xfrm>
            <a:off x="6828729" y="2543998"/>
            <a:ext cx="269626" cy="276999"/>
          </a:xfrm>
          <a:prstGeom prst="rect">
            <a:avLst/>
          </a:prstGeom>
          <a:noFill/>
        </p:spPr>
        <p:txBody>
          <a:bodyPr wrap="none" rtlCol="0">
            <a:spAutoFit/>
          </a:bodyPr>
          <a:lstStyle/>
          <a:p>
            <a:r>
              <a:rPr kumimoji="1" lang="en-US" altLang="ja-JP" sz="1200" dirty="0">
                <a:solidFill>
                  <a:schemeClr val="bg1"/>
                </a:solidFill>
              </a:rPr>
              <a:t>3</a:t>
            </a:r>
            <a:endParaRPr kumimoji="1" lang="ja-JP" altLang="en-US" sz="1200" dirty="0">
              <a:solidFill>
                <a:schemeClr val="bg1"/>
              </a:solidFill>
            </a:endParaRPr>
          </a:p>
        </p:txBody>
      </p:sp>
      <p:sp>
        <p:nvSpPr>
          <p:cNvPr id="89" name="テキスト ボックス 88"/>
          <p:cNvSpPr txBox="1"/>
          <p:nvPr userDrawn="1"/>
        </p:nvSpPr>
        <p:spPr>
          <a:xfrm>
            <a:off x="9169192" y="3534108"/>
            <a:ext cx="269626" cy="276999"/>
          </a:xfrm>
          <a:prstGeom prst="rect">
            <a:avLst/>
          </a:prstGeom>
          <a:noFill/>
        </p:spPr>
        <p:txBody>
          <a:bodyPr wrap="none" rtlCol="0">
            <a:spAutoFit/>
          </a:bodyPr>
          <a:lstStyle/>
          <a:p>
            <a:r>
              <a:rPr kumimoji="1" lang="en-US" altLang="ja-JP" sz="1200" dirty="0">
                <a:solidFill>
                  <a:schemeClr val="bg1"/>
                </a:solidFill>
              </a:rPr>
              <a:t>4</a:t>
            </a:r>
            <a:endParaRPr kumimoji="1" lang="ja-JP" altLang="en-US" sz="1200" dirty="0">
              <a:solidFill>
                <a:schemeClr val="bg1"/>
              </a:solidFill>
            </a:endParaRPr>
          </a:p>
        </p:txBody>
      </p:sp>
      <p:sp>
        <p:nvSpPr>
          <p:cNvPr id="90" name="テキスト ボックス 89"/>
          <p:cNvSpPr txBox="1"/>
          <p:nvPr userDrawn="1"/>
        </p:nvSpPr>
        <p:spPr>
          <a:xfrm>
            <a:off x="11509655" y="4464212"/>
            <a:ext cx="269626" cy="276999"/>
          </a:xfrm>
          <a:prstGeom prst="rect">
            <a:avLst/>
          </a:prstGeom>
          <a:noFill/>
        </p:spPr>
        <p:txBody>
          <a:bodyPr wrap="none" rtlCol="0">
            <a:spAutoFit/>
          </a:bodyPr>
          <a:lstStyle/>
          <a:p>
            <a:r>
              <a:rPr kumimoji="1" lang="en-US" altLang="ja-JP" sz="1200" dirty="0">
                <a:solidFill>
                  <a:schemeClr val="bg1"/>
                </a:solidFill>
              </a:rPr>
              <a:t>5</a:t>
            </a:r>
            <a:endParaRPr kumimoji="1" lang="ja-JP" altLang="en-US" sz="1200" dirty="0">
              <a:solidFill>
                <a:schemeClr val="bg1"/>
              </a:solidFill>
            </a:endParaRPr>
          </a:p>
        </p:txBody>
      </p:sp>
      <p:sp>
        <p:nvSpPr>
          <p:cNvPr id="99" name="テキスト プレースホルダー 11"/>
          <p:cNvSpPr>
            <a:spLocks noGrp="1"/>
          </p:cNvSpPr>
          <p:nvPr>
            <p:ph type="body" sz="quarter" idx="30" hasCustomPrompt="1"/>
          </p:nvPr>
        </p:nvSpPr>
        <p:spPr>
          <a:xfrm>
            <a:off x="544151" y="54868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31" hasCustomPrompt="1"/>
          </p:nvPr>
        </p:nvSpPr>
        <p:spPr>
          <a:xfrm>
            <a:off x="2843767" y="1502807"/>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1" name="テキスト プレースホルダー 11"/>
          <p:cNvSpPr>
            <a:spLocks noGrp="1"/>
          </p:cNvSpPr>
          <p:nvPr>
            <p:ph type="body" sz="quarter" idx="32" hasCustomPrompt="1"/>
          </p:nvPr>
        </p:nvSpPr>
        <p:spPr>
          <a:xfrm>
            <a:off x="5152459" y="246584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2" name="テキスト プレースホルダー 11"/>
          <p:cNvSpPr>
            <a:spLocks noGrp="1"/>
          </p:cNvSpPr>
          <p:nvPr>
            <p:ph type="body" sz="quarter" idx="33" hasCustomPrompt="1"/>
          </p:nvPr>
        </p:nvSpPr>
        <p:spPr>
          <a:xfrm>
            <a:off x="7486363" y="342302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3" name="テキスト プレースホルダー 11"/>
          <p:cNvSpPr>
            <a:spLocks noGrp="1"/>
          </p:cNvSpPr>
          <p:nvPr>
            <p:ph type="body" sz="quarter" idx="34" hasCustomPrompt="1"/>
          </p:nvPr>
        </p:nvSpPr>
        <p:spPr>
          <a:xfrm>
            <a:off x="9833386" y="434480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7498603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3713327" y="3206809"/>
            <a:ext cx="7329223" cy="101920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平行四辺形 39"/>
          <p:cNvSpPr/>
          <p:nvPr userDrawn="1"/>
        </p:nvSpPr>
        <p:spPr>
          <a:xfrm flipH="1">
            <a:off x="3018542" y="1861294"/>
            <a:ext cx="7329223" cy="1030188"/>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平行四辺形 38"/>
          <p:cNvSpPr/>
          <p:nvPr userDrawn="1"/>
        </p:nvSpPr>
        <p:spPr>
          <a:xfrm flipH="1">
            <a:off x="2307281" y="524019"/>
            <a:ext cx="7329223" cy="103293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1871296" y="0"/>
            <a:ext cx="2887384" cy="5096933"/>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図プレースホルダー 21"/>
          <p:cNvSpPr>
            <a:spLocks noGrp="1"/>
          </p:cNvSpPr>
          <p:nvPr>
            <p:ph type="pic" sz="quarter" idx="12" hasCustomPrompt="1"/>
          </p:nvPr>
        </p:nvSpPr>
        <p:spPr>
          <a:xfrm>
            <a:off x="527555" y="439628"/>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9" name="直線コネクタ 8"/>
          <p:cNvCxnSpPr/>
          <p:nvPr userDrawn="1"/>
        </p:nvCxnSpPr>
        <p:spPr>
          <a:xfrm flipH="1">
            <a:off x="4753513" y="5087803"/>
            <a:ext cx="74384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218440" y="1774776"/>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4" name="図プレースホルダー 21"/>
          <p:cNvSpPr>
            <a:spLocks noGrp="1"/>
          </p:cNvSpPr>
          <p:nvPr>
            <p:ph type="pic" sz="quarter" idx="14" hasCustomPrompt="1"/>
          </p:nvPr>
        </p:nvSpPr>
        <p:spPr>
          <a:xfrm>
            <a:off x="1922724" y="3109924"/>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7" name="テキスト プレースホルダー 11"/>
          <p:cNvSpPr>
            <a:spLocks noGrp="1"/>
          </p:cNvSpPr>
          <p:nvPr>
            <p:ph type="body" sz="quarter" idx="15" hasCustomPrompt="1"/>
          </p:nvPr>
        </p:nvSpPr>
        <p:spPr>
          <a:xfrm>
            <a:off x="4835750" y="4357144"/>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6" hasCustomPrompt="1"/>
          </p:nvPr>
        </p:nvSpPr>
        <p:spPr>
          <a:xfrm>
            <a:off x="4835750" y="5174192"/>
            <a:ext cx="6721330" cy="1013156"/>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a:t>Text Here</a:t>
            </a:r>
          </a:p>
          <a:p>
            <a:pPr lvl="0"/>
            <a:endParaRPr lang="en-US" altLang="ja-JP" dirty="0"/>
          </a:p>
        </p:txBody>
      </p:sp>
      <p:sp>
        <p:nvSpPr>
          <p:cNvPr id="31" name="テキスト プレースホルダー 11"/>
          <p:cNvSpPr>
            <a:spLocks noGrp="1"/>
          </p:cNvSpPr>
          <p:nvPr>
            <p:ph type="body" sz="quarter" idx="32" hasCustomPrompt="1"/>
          </p:nvPr>
        </p:nvSpPr>
        <p:spPr>
          <a:xfrm>
            <a:off x="2822404" y="581632"/>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32" name="テキスト プレースホルダー 11"/>
          <p:cNvSpPr>
            <a:spLocks noGrp="1"/>
          </p:cNvSpPr>
          <p:nvPr>
            <p:ph type="body" sz="quarter" idx="33" hasCustomPrompt="1"/>
          </p:nvPr>
        </p:nvSpPr>
        <p:spPr>
          <a:xfrm>
            <a:off x="3523669" y="190177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33" name="テキスト プレースホルダー 11"/>
          <p:cNvSpPr>
            <a:spLocks noGrp="1"/>
          </p:cNvSpPr>
          <p:nvPr>
            <p:ph type="body" sz="quarter" idx="34" hasCustomPrompt="1"/>
          </p:nvPr>
        </p:nvSpPr>
        <p:spPr>
          <a:xfrm>
            <a:off x="4232683" y="325192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94252158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1609376"/>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878717"/>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16" hasCustomPrompt="1"/>
          </p:nvPr>
        </p:nvSpPr>
        <p:spPr>
          <a:xfrm>
            <a:off x="4525451" y="2182259"/>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17" hasCustomPrompt="1"/>
          </p:nvPr>
        </p:nvSpPr>
        <p:spPr>
          <a:xfrm>
            <a:off x="4525451" y="1795972"/>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4525451" y="3511331"/>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19" hasCustomPrompt="1"/>
          </p:nvPr>
        </p:nvSpPr>
        <p:spPr>
          <a:xfrm>
            <a:off x="4525451" y="312504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20" hasCustomPrompt="1"/>
          </p:nvPr>
        </p:nvSpPr>
        <p:spPr>
          <a:xfrm>
            <a:off x="4525451" y="4869160"/>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1" hasCustomPrompt="1"/>
          </p:nvPr>
        </p:nvSpPr>
        <p:spPr>
          <a:xfrm>
            <a:off x="4525451" y="448287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ホームベース 27"/>
          <p:cNvSpPr/>
          <p:nvPr userDrawn="1"/>
        </p:nvSpPr>
        <p:spPr>
          <a:xfrm>
            <a:off x="4205626" y="192669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ホームベース 30"/>
          <p:cNvSpPr/>
          <p:nvPr userDrawn="1"/>
        </p:nvSpPr>
        <p:spPr>
          <a:xfrm>
            <a:off x="4205626" y="325576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ホームベース 33"/>
          <p:cNvSpPr/>
          <p:nvPr userDrawn="1"/>
        </p:nvSpPr>
        <p:spPr>
          <a:xfrm>
            <a:off x="4205626" y="4613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67775070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3609020"/>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115608" y="4509120"/>
            <a:ext cx="7261437"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2868962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340758" y="4179083"/>
            <a:ext cx="5791146"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a:off x="195484" y="417908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平行四辺形 4"/>
          <p:cNvSpPr/>
          <p:nvPr userDrawn="1"/>
        </p:nvSpPr>
        <p:spPr>
          <a:xfrm>
            <a:off x="1270942" y="1388773"/>
            <a:ext cx="4440878"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a:off x="1130884" y="138877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9"/>
          <p:cNvSpPr/>
          <p:nvPr userDrawn="1"/>
        </p:nvSpPr>
        <p:spPr>
          <a:xfrm>
            <a:off x="790847" y="2783929"/>
            <a:ext cx="5101009"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平行四辺形 7"/>
          <p:cNvSpPr/>
          <p:nvPr userDrawn="1"/>
        </p:nvSpPr>
        <p:spPr>
          <a:xfrm>
            <a:off x="650789" y="2783928"/>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2" name="直線コネクタ 11"/>
          <p:cNvCxnSpPr/>
          <p:nvPr userDrawn="1"/>
        </p:nvCxnSpPr>
        <p:spPr>
          <a:xfrm flipH="1">
            <a:off x="6005185" y="3182283"/>
            <a:ext cx="61868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9826" y="634314"/>
            <a:ext cx="2596429" cy="5304621"/>
          </a:xfrm>
          <a:prstGeom prst="rect">
            <a:avLst/>
          </a:prstGeom>
        </p:spPr>
      </p:pic>
      <p:sp>
        <p:nvSpPr>
          <p:cNvPr id="24" name="図プレースホルダー 23"/>
          <p:cNvSpPr>
            <a:spLocks noGrp="1"/>
          </p:cNvSpPr>
          <p:nvPr>
            <p:ph type="pic" sz="quarter" idx="12" hasCustomPrompt="1"/>
          </p:nvPr>
        </p:nvSpPr>
        <p:spPr>
          <a:xfrm>
            <a:off x="4975993" y="1317625"/>
            <a:ext cx="2224094" cy="3970867"/>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7506279" y="1358770"/>
            <a:ext cx="4500891" cy="1818200"/>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6" hasCustomPrompt="1"/>
          </p:nvPr>
        </p:nvSpPr>
        <p:spPr>
          <a:xfrm>
            <a:off x="7506278" y="3286625"/>
            <a:ext cx="4320856" cy="2332619"/>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a:t>Text Here</a:t>
            </a:r>
          </a:p>
          <a:p>
            <a:pPr lvl="0"/>
            <a:endParaRPr lang="en-US" altLang="ja-JP" dirty="0"/>
          </a:p>
        </p:txBody>
      </p:sp>
      <p:sp>
        <p:nvSpPr>
          <p:cNvPr id="16" name="テキスト プレースホルダー 11"/>
          <p:cNvSpPr>
            <a:spLocks noGrp="1"/>
          </p:cNvSpPr>
          <p:nvPr>
            <p:ph type="body" sz="quarter" idx="17" hasCustomPrompt="1"/>
          </p:nvPr>
        </p:nvSpPr>
        <p:spPr>
          <a:xfrm>
            <a:off x="1695546" y="1508787"/>
            <a:ext cx="305608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17" name="テキスト プレースホルダー 11"/>
          <p:cNvSpPr>
            <a:spLocks noGrp="1"/>
          </p:cNvSpPr>
          <p:nvPr>
            <p:ph type="body" sz="quarter" idx="18" hasCustomPrompt="1"/>
          </p:nvPr>
        </p:nvSpPr>
        <p:spPr>
          <a:xfrm>
            <a:off x="1270942" y="2894949"/>
            <a:ext cx="3493431"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p:txBody>
      </p:sp>
      <p:sp>
        <p:nvSpPr>
          <p:cNvPr id="19" name="テキスト プレースホルダー 11"/>
          <p:cNvSpPr>
            <a:spLocks noGrp="1"/>
          </p:cNvSpPr>
          <p:nvPr>
            <p:ph type="body" sz="quarter" idx="19" hasCustomPrompt="1"/>
          </p:nvPr>
        </p:nvSpPr>
        <p:spPr>
          <a:xfrm>
            <a:off x="850859" y="4290103"/>
            <a:ext cx="3913514"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p:txBody>
      </p:sp>
      <p:sp>
        <p:nvSpPr>
          <p:cNvPr id="20" name="涙形 19"/>
          <p:cNvSpPr/>
          <p:nvPr userDrawn="1"/>
        </p:nvSpPr>
        <p:spPr>
          <a:xfrm rot="5400000">
            <a:off x="1168360" y="88174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ボックス 20"/>
          <p:cNvSpPr txBox="1"/>
          <p:nvPr userDrawn="1"/>
        </p:nvSpPr>
        <p:spPr>
          <a:xfrm>
            <a:off x="1313875" y="977977"/>
            <a:ext cx="269626" cy="276999"/>
          </a:xfrm>
          <a:prstGeom prst="rect">
            <a:avLst/>
          </a:prstGeom>
          <a:noFill/>
        </p:spPr>
        <p:txBody>
          <a:bodyPr wrap="none" rtlCol="0">
            <a:spAutoFit/>
          </a:bodyPr>
          <a:lstStyle/>
          <a:p>
            <a:r>
              <a:rPr kumimoji="1" lang="en-US" altLang="ja-JP" sz="1200" dirty="0">
                <a:solidFill>
                  <a:schemeClr val="accent1"/>
                </a:solidFill>
              </a:rPr>
              <a:t>1</a:t>
            </a:r>
            <a:endParaRPr kumimoji="1" lang="ja-JP" altLang="en-US" sz="1200" dirty="0">
              <a:solidFill>
                <a:schemeClr val="accent1"/>
              </a:solidFill>
            </a:endParaRPr>
          </a:p>
        </p:txBody>
      </p:sp>
      <p:sp>
        <p:nvSpPr>
          <p:cNvPr id="23" name="涙形 22"/>
          <p:cNvSpPr/>
          <p:nvPr userDrawn="1"/>
        </p:nvSpPr>
        <p:spPr>
          <a:xfrm rot="5400000">
            <a:off x="705001" y="2245917"/>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ボックス 24"/>
          <p:cNvSpPr txBox="1"/>
          <p:nvPr userDrawn="1"/>
        </p:nvSpPr>
        <p:spPr>
          <a:xfrm>
            <a:off x="850516" y="2342146"/>
            <a:ext cx="269626" cy="276999"/>
          </a:xfrm>
          <a:prstGeom prst="rect">
            <a:avLst/>
          </a:prstGeom>
          <a:noFill/>
        </p:spPr>
        <p:txBody>
          <a:bodyPr wrap="none" rtlCol="0">
            <a:spAutoFit/>
          </a:bodyPr>
          <a:lstStyle/>
          <a:p>
            <a:r>
              <a:rPr kumimoji="1" lang="en-US" altLang="ja-JP" sz="1200" dirty="0">
                <a:solidFill>
                  <a:schemeClr val="accent1"/>
                </a:solidFill>
              </a:rPr>
              <a:t>2</a:t>
            </a:r>
            <a:endParaRPr kumimoji="1" lang="ja-JP" altLang="en-US" sz="1200" dirty="0">
              <a:solidFill>
                <a:schemeClr val="accent1"/>
              </a:solidFill>
            </a:endParaRPr>
          </a:p>
        </p:txBody>
      </p:sp>
      <p:sp>
        <p:nvSpPr>
          <p:cNvPr id="27" name="涙形 26"/>
          <p:cNvSpPr/>
          <p:nvPr userDrawn="1"/>
        </p:nvSpPr>
        <p:spPr>
          <a:xfrm rot="5400000">
            <a:off x="254912" y="3641072"/>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p:cNvSpPr txBox="1"/>
          <p:nvPr userDrawn="1"/>
        </p:nvSpPr>
        <p:spPr>
          <a:xfrm>
            <a:off x="400427" y="3737302"/>
            <a:ext cx="269626" cy="276999"/>
          </a:xfrm>
          <a:prstGeom prst="rect">
            <a:avLst/>
          </a:prstGeom>
          <a:noFill/>
        </p:spPr>
        <p:txBody>
          <a:bodyPr wrap="none" rtlCol="0">
            <a:spAutoFit/>
          </a:bodyPr>
          <a:lstStyle/>
          <a:p>
            <a:r>
              <a:rPr kumimoji="1" lang="en-US" altLang="ja-JP" sz="1200" dirty="0">
                <a:solidFill>
                  <a:schemeClr val="accent1"/>
                </a:solidFill>
              </a:rPr>
              <a:t>3</a:t>
            </a:r>
            <a:endParaRPr kumimoji="1" lang="ja-JP" altLang="en-US" sz="1200" dirty="0">
              <a:solidFill>
                <a:schemeClr val="accent1"/>
              </a:solidFill>
            </a:endParaRPr>
          </a:p>
        </p:txBody>
      </p:sp>
    </p:spTree>
    <p:extLst>
      <p:ext uri="{BB962C8B-B14F-4D97-AF65-F5344CB8AC3E}">
        <p14:creationId xmlns:p14="http://schemas.microsoft.com/office/powerpoint/2010/main" val="45250583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1604" y="340622"/>
            <a:ext cx="2547226" cy="6173623"/>
          </a:xfrm>
          <a:prstGeom prst="rect">
            <a:avLst/>
          </a:prstGeom>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9910" y="968727"/>
            <a:ext cx="2596429" cy="5304621"/>
          </a:xfrm>
          <a:prstGeom prst="rect">
            <a:avLst/>
          </a:prstGeom>
        </p:spPr>
      </p:pic>
      <p:sp>
        <p:nvSpPr>
          <p:cNvPr id="24" name="図プレースホルダー 23"/>
          <p:cNvSpPr>
            <a:spLocks noGrp="1"/>
          </p:cNvSpPr>
          <p:nvPr>
            <p:ph type="pic" sz="quarter" idx="12" hasCustomPrompt="1"/>
          </p:nvPr>
        </p:nvSpPr>
        <p:spPr>
          <a:xfrm>
            <a:off x="6486077" y="1652038"/>
            <a:ext cx="2224094" cy="3970867"/>
          </a:xfrm>
        </p:spPr>
        <p:txBody>
          <a:bodyPr/>
          <a:lstStyle>
            <a:lvl1pPr>
              <a:defRPr/>
            </a:lvl1pPr>
          </a:lstStyle>
          <a:p>
            <a:r>
              <a:rPr kumimoji="1" lang="en-US" altLang="ja-JP" dirty="0"/>
              <a:t>Add an image</a:t>
            </a:r>
            <a:endParaRPr kumimoji="1" lang="ja-JP" altLang="en-US" dirty="0"/>
          </a:p>
        </p:txBody>
      </p:sp>
      <p:sp>
        <p:nvSpPr>
          <p:cNvPr id="16" name="テキスト プレースホルダー 11"/>
          <p:cNvSpPr>
            <a:spLocks noGrp="1"/>
          </p:cNvSpPr>
          <p:nvPr>
            <p:ph type="body" sz="quarter" idx="15" hasCustomPrompt="1"/>
          </p:nvPr>
        </p:nvSpPr>
        <p:spPr>
          <a:xfrm>
            <a:off x="364866" y="3609020"/>
            <a:ext cx="5731134"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0" hasCustomPrompt="1"/>
          </p:nvPr>
        </p:nvSpPr>
        <p:spPr>
          <a:xfrm>
            <a:off x="364865" y="4509120"/>
            <a:ext cx="5731134"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5872236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2168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6065994" y="848714"/>
            <a:ext cx="5821152" cy="1325413"/>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0" name="ホームベース 19"/>
          <p:cNvSpPr/>
          <p:nvPr userDrawn="1"/>
        </p:nvSpPr>
        <p:spPr>
          <a:xfrm>
            <a:off x="6106240" y="247960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11"/>
          <p:cNvSpPr>
            <a:spLocks noGrp="1"/>
          </p:cNvSpPr>
          <p:nvPr>
            <p:ph type="body" sz="quarter" idx="16" hasCustomPrompt="1"/>
          </p:nvPr>
        </p:nvSpPr>
        <p:spPr>
          <a:xfrm>
            <a:off x="6426065" y="2735166"/>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7" hasCustomPrompt="1"/>
          </p:nvPr>
        </p:nvSpPr>
        <p:spPr>
          <a:xfrm>
            <a:off x="6426065" y="2348880"/>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ホームベース 24"/>
          <p:cNvSpPr/>
          <p:nvPr userDrawn="1"/>
        </p:nvSpPr>
        <p:spPr>
          <a:xfrm>
            <a:off x="6106240" y="424088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11"/>
          <p:cNvSpPr>
            <a:spLocks noGrp="1"/>
          </p:cNvSpPr>
          <p:nvPr>
            <p:ph type="body" sz="quarter" idx="18" hasCustomPrompt="1"/>
          </p:nvPr>
        </p:nvSpPr>
        <p:spPr>
          <a:xfrm>
            <a:off x="6426065" y="4496443"/>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19" hasCustomPrompt="1"/>
          </p:nvPr>
        </p:nvSpPr>
        <p:spPr>
          <a:xfrm>
            <a:off x="6426065" y="4110157"/>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51296879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a:t>Add an image</a:t>
            </a:r>
            <a:endParaRPr kumimoji="1" lang="ja-JP" altLang="en-US" dirty="0"/>
          </a:p>
        </p:txBody>
      </p:sp>
      <p:sp>
        <p:nvSpPr>
          <p:cNvPr id="18" name="テキスト プレースホルダー 11"/>
          <p:cNvSpPr>
            <a:spLocks noGrp="1"/>
          </p:cNvSpPr>
          <p:nvPr>
            <p:ph type="body" sz="quarter" idx="15" hasCustomPrompt="1"/>
          </p:nvPr>
        </p:nvSpPr>
        <p:spPr>
          <a:xfrm>
            <a:off x="6005982" y="3609020"/>
            <a:ext cx="5671122"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6026042" y="4509120"/>
            <a:ext cx="5681068"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18075064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097C-7782-4405-8F94-A3BDC1BCA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1DD3C5-E083-4C52-9466-B7487CFC7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D7B859-4DFA-42CC-959C-2427E50D6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BD4400-8509-4452-A829-9A00100259FA}"/>
              </a:ext>
            </a:extLst>
          </p:cNvPr>
          <p:cNvSpPr>
            <a:spLocks noGrp="1"/>
          </p:cNvSpPr>
          <p:nvPr>
            <p:ph type="dt" sz="half" idx="10"/>
          </p:nvPr>
        </p:nvSpPr>
        <p:spPr/>
        <p:txBody>
          <a:bodyPr/>
          <a:lstStyle/>
          <a:p>
            <a:fld id="{93F1C636-668D-41D1-A3A1-B7AFCBE54565}" type="datetimeFigureOut">
              <a:rPr lang="en-IN" smtClean="0"/>
              <a:t>17-01-2019</a:t>
            </a:fld>
            <a:endParaRPr lang="en-IN"/>
          </a:p>
        </p:txBody>
      </p:sp>
      <p:sp>
        <p:nvSpPr>
          <p:cNvPr id="6" name="Footer Placeholder 5">
            <a:extLst>
              <a:ext uri="{FF2B5EF4-FFF2-40B4-BE49-F238E27FC236}">
                <a16:creationId xmlns:a16="http://schemas.microsoft.com/office/drawing/2014/main" id="{19E242E5-201A-40B7-8E69-A3A83F547F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770886-5C5E-4FE6-BEAB-0E67121AA2F8}"/>
              </a:ext>
            </a:extLst>
          </p:cNvPr>
          <p:cNvSpPr>
            <a:spLocks noGrp="1"/>
          </p:cNvSpPr>
          <p:nvPr>
            <p:ph type="sldNum" sz="quarter" idx="12"/>
          </p:nvPr>
        </p:nvSpPr>
        <p:spPr/>
        <p:txBody>
          <a:bodyPr/>
          <a:lstStyle/>
          <a:p>
            <a:fld id="{8366BC83-AA52-4C46-9036-9AA5E1F25B0B}" type="slidenum">
              <a:rPr lang="en-IN" smtClean="0"/>
              <a:t>‹#›</a:t>
            </a:fld>
            <a:endParaRPr lang="en-IN"/>
          </a:p>
        </p:txBody>
      </p:sp>
    </p:spTree>
    <p:extLst>
      <p:ext uri="{BB962C8B-B14F-4D97-AF65-F5344CB8AC3E}">
        <p14:creationId xmlns:p14="http://schemas.microsoft.com/office/powerpoint/2010/main" val="274571960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7326244" y="1328767"/>
            <a:ext cx="4560902"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1338" y="1133641"/>
            <a:ext cx="5274870" cy="4272731"/>
          </a:xfrm>
          <a:prstGeom prst="rect">
            <a:avLst/>
          </a:prstGeom>
        </p:spPr>
      </p:pic>
      <p:sp>
        <p:nvSpPr>
          <p:cNvPr id="13" name="図プレースホルダー 8"/>
          <p:cNvSpPr>
            <a:spLocks noGrp="1"/>
          </p:cNvSpPr>
          <p:nvPr>
            <p:ph type="pic" sz="quarter" idx="13" hasCustomPrompt="1"/>
          </p:nvPr>
        </p:nvSpPr>
        <p:spPr>
          <a:xfrm>
            <a:off x="2065131" y="1313661"/>
            <a:ext cx="4890968" cy="2704156"/>
          </a:xfrm>
        </p:spPr>
        <p:txBody>
          <a:bodyPr/>
          <a:lstStyle>
            <a:lvl1pPr>
              <a:defRPr/>
            </a:lvl1pPr>
          </a:lstStyle>
          <a:p>
            <a:r>
              <a:rPr kumimoji="1" lang="en-US" altLang="ja-JP" dirty="0"/>
              <a:t>Add an image</a:t>
            </a:r>
            <a:endParaRPr kumimoji="1" lang="ja-JP" altLang="en-US" dirty="0"/>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663" y="2752124"/>
            <a:ext cx="1363426" cy="2777109"/>
          </a:xfrm>
          <a:prstGeom prst="rect">
            <a:avLst/>
          </a:prstGeom>
        </p:spPr>
      </p:pic>
      <p:sp>
        <p:nvSpPr>
          <p:cNvPr id="15" name="図プレースホルダー 8"/>
          <p:cNvSpPr>
            <a:spLocks noGrp="1"/>
          </p:cNvSpPr>
          <p:nvPr>
            <p:ph type="pic" sz="quarter" idx="12" hasCustomPrompt="1"/>
          </p:nvPr>
        </p:nvSpPr>
        <p:spPr>
          <a:xfrm>
            <a:off x="731414" y="3105629"/>
            <a:ext cx="1139924" cy="2070100"/>
          </a:xfrm>
        </p:spPr>
        <p:txBody>
          <a:bodyPr/>
          <a:lstStyle>
            <a:lvl1pPr>
              <a:defRPr/>
            </a:lvl1pPr>
          </a:lstStyle>
          <a:p>
            <a:r>
              <a:rPr kumimoji="1" lang="en-US" altLang="ja-JP" dirty="0"/>
              <a:t>Add an image</a:t>
            </a:r>
            <a:endParaRPr kumimoji="1" lang="ja-JP" altLang="en-US" dirty="0"/>
          </a:p>
        </p:txBody>
      </p:sp>
      <p:sp>
        <p:nvSpPr>
          <p:cNvPr id="20" name="テキスト プレースホルダー 11"/>
          <p:cNvSpPr>
            <a:spLocks noGrp="1"/>
          </p:cNvSpPr>
          <p:nvPr>
            <p:ph type="body" sz="quarter" idx="20" hasCustomPrompt="1"/>
          </p:nvPr>
        </p:nvSpPr>
        <p:spPr>
          <a:xfrm>
            <a:off x="7326243" y="3270007"/>
            <a:ext cx="4560902" cy="234923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50902848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4029067"/>
            <a:ext cx="12192000" cy="13801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1654" y="308653"/>
            <a:ext cx="5274870" cy="4272731"/>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2876" y="950241"/>
            <a:ext cx="2554068" cy="3631143"/>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96973" y="1804275"/>
            <a:ext cx="1363426" cy="2777109"/>
          </a:xfrm>
          <a:prstGeom prst="rect">
            <a:avLst/>
          </a:prstGeom>
        </p:spPr>
      </p:pic>
      <p:sp>
        <p:nvSpPr>
          <p:cNvPr id="9" name="図プレースホルダー 8"/>
          <p:cNvSpPr>
            <a:spLocks noGrp="1"/>
          </p:cNvSpPr>
          <p:nvPr>
            <p:ph type="pic" sz="quarter" idx="12" hasCustomPrompt="1"/>
          </p:nvPr>
        </p:nvSpPr>
        <p:spPr>
          <a:xfrm>
            <a:off x="1908725" y="2157779"/>
            <a:ext cx="1139924" cy="2070100"/>
          </a:xfrm>
        </p:spPr>
        <p:txBody>
          <a:bodyPr/>
          <a:lstStyle>
            <a:lvl1pPr>
              <a:defRPr/>
            </a:lvl1pPr>
          </a:lstStyle>
          <a:p>
            <a:r>
              <a:rPr kumimoji="1" lang="en-US" altLang="ja-JP" dirty="0"/>
              <a:t>Add an image</a:t>
            </a:r>
            <a:endParaRPr kumimoji="1" lang="ja-JP" altLang="en-US" dirty="0"/>
          </a:p>
        </p:txBody>
      </p:sp>
      <p:sp>
        <p:nvSpPr>
          <p:cNvPr id="10" name="図プレースホルダー 8"/>
          <p:cNvSpPr>
            <a:spLocks noGrp="1"/>
          </p:cNvSpPr>
          <p:nvPr>
            <p:ph type="pic" sz="quarter" idx="13" hasCustomPrompt="1"/>
          </p:nvPr>
        </p:nvSpPr>
        <p:spPr>
          <a:xfrm>
            <a:off x="3305448" y="488673"/>
            <a:ext cx="4890968" cy="2704156"/>
          </a:xfrm>
        </p:spPr>
        <p:txBody>
          <a:bodyPr/>
          <a:lstStyle>
            <a:lvl1pPr>
              <a:defRPr/>
            </a:lvl1pPr>
          </a:lstStyle>
          <a:p>
            <a:r>
              <a:rPr kumimoji="1" lang="en-US" altLang="ja-JP" dirty="0"/>
              <a:t>Add an image</a:t>
            </a:r>
            <a:endParaRPr kumimoji="1" lang="ja-JP" altLang="en-US" dirty="0"/>
          </a:p>
        </p:txBody>
      </p:sp>
      <p:sp>
        <p:nvSpPr>
          <p:cNvPr id="11" name="図プレースホルダー 8"/>
          <p:cNvSpPr>
            <a:spLocks noGrp="1"/>
          </p:cNvSpPr>
          <p:nvPr>
            <p:ph type="pic" sz="quarter" idx="14" hasCustomPrompt="1"/>
          </p:nvPr>
        </p:nvSpPr>
        <p:spPr>
          <a:xfrm>
            <a:off x="8496475" y="1298763"/>
            <a:ext cx="2190433" cy="2940327"/>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1365938" y="4653871"/>
            <a:ext cx="9460124" cy="725346"/>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1009994" y="5499230"/>
            <a:ext cx="10172013" cy="780087"/>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53511802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4"/>
          <p:cNvSpPr>
            <a:spLocks noGrp="1"/>
          </p:cNvSpPr>
          <p:nvPr>
            <p:ph type="pic" sz="quarter" idx="16" hasCustomPrompt="1"/>
          </p:nvPr>
        </p:nvSpPr>
        <p:spPr>
          <a:xfrm>
            <a:off x="1954939" y="2589148"/>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4"/>
          <p:cNvSpPr>
            <a:spLocks noGrp="1"/>
          </p:cNvSpPr>
          <p:nvPr>
            <p:ph type="pic" sz="quarter" idx="17" hasCustomPrompt="1"/>
          </p:nvPr>
        </p:nvSpPr>
        <p:spPr>
          <a:xfrm>
            <a:off x="3605266" y="2589148"/>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5" name="図プレースホルダー 4"/>
          <p:cNvSpPr>
            <a:spLocks noGrp="1"/>
          </p:cNvSpPr>
          <p:nvPr>
            <p:ph type="pic" sz="quarter" idx="22" hasCustomPrompt="1"/>
          </p:nvPr>
        </p:nvSpPr>
        <p:spPr>
          <a:xfrm>
            <a:off x="5255592"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図プレースホルダー 4"/>
          <p:cNvSpPr>
            <a:spLocks noGrp="1"/>
          </p:cNvSpPr>
          <p:nvPr>
            <p:ph type="pic" sz="quarter" idx="26" hasCustomPrompt="1"/>
          </p:nvPr>
        </p:nvSpPr>
        <p:spPr>
          <a:xfrm>
            <a:off x="304854" y="2588907"/>
            <a:ext cx="1650085" cy="1649942"/>
          </a:xfrm>
          <a:solidFill>
            <a:schemeClr val="accent1"/>
          </a:solidFill>
        </p:spPr>
        <p:txBody>
          <a:bodyPr/>
          <a:lstStyle>
            <a:lvl1pPr>
              <a:defRPr baseline="0"/>
            </a:lvl1pPr>
          </a:lstStyle>
          <a:p>
            <a:r>
              <a:rPr kumimoji="1" lang="en-US" altLang="ja-JP" dirty="0"/>
              <a:t>Add an image</a:t>
            </a:r>
            <a:endParaRPr kumimoji="1" lang="ja-JP" altLang="en-US" dirty="0"/>
          </a:p>
        </p:txBody>
      </p:sp>
      <p:sp>
        <p:nvSpPr>
          <p:cNvPr id="20" name="図プレースホルダー 4"/>
          <p:cNvSpPr>
            <a:spLocks noGrp="1"/>
          </p:cNvSpPr>
          <p:nvPr>
            <p:ph type="pic" sz="quarter" idx="27" hasCustomPrompt="1"/>
          </p:nvPr>
        </p:nvSpPr>
        <p:spPr>
          <a:xfrm>
            <a:off x="1955181" y="938724"/>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p>
          <a:p>
            <a:r>
              <a:rPr kumimoji="1" lang="en-US" altLang="ja-JP" dirty="0"/>
              <a:t>(or blank)</a:t>
            </a:r>
            <a:endParaRPr kumimoji="1" lang="ja-JP" altLang="en-US" dirty="0"/>
          </a:p>
          <a:p>
            <a:endParaRPr kumimoji="1" lang="ja-JP" altLang="en-US" dirty="0"/>
          </a:p>
        </p:txBody>
      </p:sp>
      <p:sp>
        <p:nvSpPr>
          <p:cNvPr id="21" name="図プレースホルダー 4"/>
          <p:cNvSpPr>
            <a:spLocks noGrp="1"/>
          </p:cNvSpPr>
          <p:nvPr>
            <p:ph type="pic" sz="quarter" idx="28" hasCustomPrompt="1"/>
          </p:nvPr>
        </p:nvSpPr>
        <p:spPr>
          <a:xfrm>
            <a:off x="3605507" y="938724"/>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図プレースホルダー 4"/>
          <p:cNvSpPr>
            <a:spLocks noGrp="1"/>
          </p:cNvSpPr>
          <p:nvPr>
            <p:ph type="pic" sz="quarter" idx="29" hasCustomPrompt="1"/>
          </p:nvPr>
        </p:nvSpPr>
        <p:spPr>
          <a:xfrm>
            <a:off x="5255834" y="938724"/>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図プレースホルダー 4"/>
          <p:cNvSpPr>
            <a:spLocks noGrp="1"/>
          </p:cNvSpPr>
          <p:nvPr>
            <p:ph type="pic" sz="quarter" idx="30" hasCustomPrompt="1"/>
          </p:nvPr>
        </p:nvSpPr>
        <p:spPr>
          <a:xfrm>
            <a:off x="6906160" y="938965"/>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7" name="テキスト プレースホルダー 11"/>
          <p:cNvSpPr>
            <a:spLocks noGrp="1"/>
          </p:cNvSpPr>
          <p:nvPr>
            <p:ph type="body" sz="quarter" idx="14" hasCustomPrompt="1"/>
          </p:nvPr>
        </p:nvSpPr>
        <p:spPr>
          <a:xfrm>
            <a:off x="5435628" y="2688055"/>
            <a:ext cx="6301247" cy="737715"/>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5" hasCustomPrompt="1"/>
          </p:nvPr>
        </p:nvSpPr>
        <p:spPr>
          <a:xfrm>
            <a:off x="5435869" y="3338990"/>
            <a:ext cx="6331253" cy="72008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0" name="図プレースホルダー 4"/>
          <p:cNvSpPr>
            <a:spLocks noGrp="1"/>
          </p:cNvSpPr>
          <p:nvPr>
            <p:ph type="pic" sz="quarter" idx="33" hasCustomPrompt="1"/>
          </p:nvPr>
        </p:nvSpPr>
        <p:spPr>
          <a:xfrm>
            <a:off x="1954939" y="4239090"/>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1" name="図プレースホルダー 4"/>
          <p:cNvSpPr>
            <a:spLocks noGrp="1"/>
          </p:cNvSpPr>
          <p:nvPr>
            <p:ph type="pic" sz="quarter" idx="34" hasCustomPrompt="1"/>
          </p:nvPr>
        </p:nvSpPr>
        <p:spPr>
          <a:xfrm>
            <a:off x="3605266"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35" hasCustomPrompt="1"/>
          </p:nvPr>
        </p:nvSpPr>
        <p:spPr>
          <a:xfrm>
            <a:off x="10206813"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3" name="図プレースホルダー 4"/>
          <p:cNvSpPr>
            <a:spLocks noGrp="1"/>
          </p:cNvSpPr>
          <p:nvPr>
            <p:ph type="pic" sz="quarter" idx="36" hasCustomPrompt="1"/>
          </p:nvPr>
        </p:nvSpPr>
        <p:spPr>
          <a:xfrm>
            <a:off x="6906160" y="4239090"/>
            <a:ext cx="1650085" cy="1649942"/>
          </a:xfrm>
          <a:solidFill>
            <a:schemeClr val="accent1">
              <a:lumMod val="20000"/>
              <a:lumOff val="8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4" name="図プレースホルダー 4"/>
          <p:cNvSpPr>
            <a:spLocks noGrp="1"/>
          </p:cNvSpPr>
          <p:nvPr>
            <p:ph type="pic" sz="quarter" idx="37" hasCustomPrompt="1"/>
          </p:nvPr>
        </p:nvSpPr>
        <p:spPr>
          <a:xfrm>
            <a:off x="8556487"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77494167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334860"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6287276" y="1328767"/>
            <a:ext cx="5599871"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0" hasCustomPrompt="1"/>
          </p:nvPr>
        </p:nvSpPr>
        <p:spPr>
          <a:xfrm>
            <a:off x="6287276" y="3270007"/>
            <a:ext cx="5599870" cy="234923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7" name="図プレースホルダー 6"/>
          <p:cNvSpPr>
            <a:spLocks noGrp="1"/>
          </p:cNvSpPr>
          <p:nvPr>
            <p:ph type="pic" sz="quarter" idx="12" hasCustomPrompt="1"/>
          </p:nvPr>
        </p:nvSpPr>
        <p:spPr>
          <a:xfrm>
            <a:off x="274848" y="0"/>
            <a:ext cx="5821152" cy="6858000"/>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5655624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2458716" y="3137733"/>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5" hasCustomPrompt="1"/>
          </p:nvPr>
        </p:nvSpPr>
        <p:spPr>
          <a:xfrm>
            <a:off x="7326093" y="3137962"/>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2" name="正方形/長方形 11"/>
          <p:cNvSpPr/>
          <p:nvPr userDrawn="1"/>
        </p:nvSpPr>
        <p:spPr>
          <a:xfrm>
            <a:off x="25457" y="3137962"/>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userDrawn="1"/>
        </p:nvSpPr>
        <p:spPr>
          <a:xfrm>
            <a:off x="4891974" y="3137962"/>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正方形/長方形 14"/>
          <p:cNvSpPr/>
          <p:nvPr userDrawn="1"/>
        </p:nvSpPr>
        <p:spPr>
          <a:xfrm>
            <a:off x="7326093"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正方形/長方形 15"/>
          <p:cNvSpPr/>
          <p:nvPr userDrawn="1"/>
        </p:nvSpPr>
        <p:spPr>
          <a:xfrm>
            <a:off x="9758492" y="3138191"/>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図プレースホルダー 7"/>
          <p:cNvSpPr>
            <a:spLocks noGrp="1"/>
          </p:cNvSpPr>
          <p:nvPr>
            <p:ph type="pic" sz="quarter" idx="17" hasCustomPrompt="1"/>
          </p:nvPr>
        </p:nvSpPr>
        <p:spPr>
          <a:xfrm>
            <a:off x="911429"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3344687" y="243359"/>
            <a:ext cx="628266" cy="628211"/>
          </a:xfrm>
        </p:spPr>
        <p:txBody>
          <a:bodyPr>
            <a:normAutofit/>
          </a:bodyPr>
          <a:lstStyle>
            <a:lvl1pPr>
              <a:defRPr sz="1067"/>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5777945"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7"/>
          <p:cNvSpPr>
            <a:spLocks noGrp="1"/>
          </p:cNvSpPr>
          <p:nvPr>
            <p:ph type="pic" sz="quarter" idx="20" hasCustomPrompt="1"/>
          </p:nvPr>
        </p:nvSpPr>
        <p:spPr>
          <a:xfrm>
            <a:off x="10644463"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7"/>
          <p:cNvSpPr>
            <a:spLocks noGrp="1"/>
          </p:cNvSpPr>
          <p:nvPr>
            <p:ph type="pic" sz="quarter" idx="21" hasCustomPrompt="1"/>
          </p:nvPr>
        </p:nvSpPr>
        <p:spPr>
          <a:xfrm>
            <a:off x="8212064" y="243359"/>
            <a:ext cx="628266" cy="628211"/>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22" hasCustomPrompt="1"/>
          </p:nvPr>
        </p:nvSpPr>
        <p:spPr>
          <a:xfrm>
            <a:off x="27729"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4" hasCustomPrompt="1"/>
          </p:nvPr>
        </p:nvSpPr>
        <p:spPr>
          <a:xfrm>
            <a:off x="2490018" y="941221"/>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26" hasCustomPrompt="1"/>
          </p:nvPr>
        </p:nvSpPr>
        <p:spPr>
          <a:xfrm>
            <a:off x="7357395" y="941222"/>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8" hasCustomPrompt="1"/>
          </p:nvPr>
        </p:nvSpPr>
        <p:spPr>
          <a:xfrm>
            <a:off x="4912383"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30" hasCustomPrompt="1"/>
          </p:nvPr>
        </p:nvSpPr>
        <p:spPr>
          <a:xfrm>
            <a:off x="9779760"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8" name="図プレースホルダー 37"/>
          <p:cNvSpPr>
            <a:spLocks noGrp="1"/>
          </p:cNvSpPr>
          <p:nvPr>
            <p:ph type="pic" sz="quarter" idx="32" hasCustomPrompt="1"/>
          </p:nvPr>
        </p:nvSpPr>
        <p:spPr>
          <a:xfrm>
            <a:off x="1049863" y="2962508"/>
            <a:ext cx="351397" cy="351367"/>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39" name="図プレースホルダー 37"/>
          <p:cNvSpPr>
            <a:spLocks noGrp="1"/>
          </p:cNvSpPr>
          <p:nvPr>
            <p:ph type="pic" sz="quarter" idx="33" hasCustomPrompt="1"/>
          </p:nvPr>
        </p:nvSpPr>
        <p:spPr>
          <a:xfrm>
            <a:off x="5919772" y="2962508"/>
            <a:ext cx="351397" cy="351367"/>
          </a:xfrm>
          <a:prstGeom prst="triangle">
            <a:avLst/>
          </a:prstGeom>
          <a:solidFill>
            <a:schemeClr val="accent1">
              <a:lumMod val="50000"/>
            </a:schemeClr>
          </a:solidFill>
        </p:spPr>
        <p:txBody>
          <a:bodyPr/>
          <a:lstStyle/>
          <a:p>
            <a:r>
              <a:rPr kumimoji="1" lang="en-US" altLang="ja-JP" dirty="0"/>
              <a:t> </a:t>
            </a:r>
            <a:endParaRPr kumimoji="1" lang="ja-JP" altLang="en-US" dirty="0"/>
          </a:p>
        </p:txBody>
      </p:sp>
      <p:sp>
        <p:nvSpPr>
          <p:cNvPr id="40" name="図プレースホルダー 37"/>
          <p:cNvSpPr>
            <a:spLocks noGrp="1"/>
          </p:cNvSpPr>
          <p:nvPr>
            <p:ph type="pic" sz="quarter" idx="34" hasCustomPrompt="1"/>
          </p:nvPr>
        </p:nvSpPr>
        <p:spPr>
          <a:xfrm>
            <a:off x="10782897" y="2962508"/>
            <a:ext cx="351397" cy="351367"/>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41" name="図プレースホルダー 37"/>
          <p:cNvSpPr>
            <a:spLocks noGrp="1"/>
          </p:cNvSpPr>
          <p:nvPr>
            <p:ph type="pic" sz="quarter" idx="35" hasCustomPrompt="1"/>
          </p:nvPr>
        </p:nvSpPr>
        <p:spPr>
          <a:xfrm rot="10800000">
            <a:off x="3483121" y="2918943"/>
            <a:ext cx="351397" cy="351367"/>
          </a:xfrm>
          <a:prstGeom prst="triangle">
            <a:avLst/>
          </a:prstGeom>
          <a:solidFill>
            <a:schemeClr val="accent1"/>
          </a:solidFill>
        </p:spPr>
        <p:txBody>
          <a:bodyPr/>
          <a:lstStyle/>
          <a:p>
            <a:r>
              <a:rPr kumimoji="1" lang="en-US" altLang="ja-JP" dirty="0"/>
              <a:t> </a:t>
            </a:r>
            <a:endParaRPr kumimoji="1" lang="ja-JP" altLang="en-US" dirty="0"/>
          </a:p>
        </p:txBody>
      </p:sp>
      <p:sp>
        <p:nvSpPr>
          <p:cNvPr id="42" name="図プレースホルダー 37"/>
          <p:cNvSpPr>
            <a:spLocks noGrp="1"/>
          </p:cNvSpPr>
          <p:nvPr>
            <p:ph type="pic" sz="quarter" idx="36" hasCustomPrompt="1"/>
          </p:nvPr>
        </p:nvSpPr>
        <p:spPr>
          <a:xfrm rot="10800000">
            <a:off x="8350498" y="2957620"/>
            <a:ext cx="351397" cy="351367"/>
          </a:xfrm>
          <a:prstGeom prst="triangle">
            <a:avLst/>
          </a:prstGeom>
          <a:solidFill>
            <a:schemeClr val="accent1"/>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450791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六角形 31"/>
          <p:cNvSpPr/>
          <p:nvPr userDrawn="1"/>
        </p:nvSpPr>
        <p:spPr>
          <a:xfrm rot="5400000">
            <a:off x="3960116" y="1824859"/>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5414278" y="93042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7236226" y="192053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円/楕円 38"/>
          <p:cNvSpPr/>
          <p:nvPr userDrawn="1"/>
        </p:nvSpPr>
        <p:spPr>
          <a:xfrm>
            <a:off x="7236226"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14278" y="5040877"/>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3579354"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3579354" y="1914975"/>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テキスト プレースホルダー 11"/>
          <p:cNvSpPr>
            <a:spLocks noGrp="1"/>
          </p:cNvSpPr>
          <p:nvPr>
            <p:ph type="body" sz="quarter" idx="21" hasCustomPrompt="1"/>
          </p:nvPr>
        </p:nvSpPr>
        <p:spPr>
          <a:xfrm>
            <a:off x="4655715" y="3300331"/>
            <a:ext cx="2850564" cy="660074"/>
          </a:xfrm>
        </p:spPr>
        <p:txBody>
          <a:bodyPr anchor="ctr">
            <a:noAutofit/>
          </a:bodyPr>
          <a:lstStyle>
            <a:lvl1pPr algn="ctr">
              <a:lnSpc>
                <a:spcPct val="100000"/>
              </a:lnSpc>
              <a:spcBef>
                <a:spcPts val="0"/>
              </a:spcBef>
              <a:defRPr sz="2400" spc="200" baseline="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2" hasCustomPrompt="1"/>
          </p:nvPr>
        </p:nvSpPr>
        <p:spPr>
          <a:xfrm>
            <a:off x="3657051"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23" hasCustomPrompt="1"/>
          </p:nvPr>
        </p:nvSpPr>
        <p:spPr>
          <a:xfrm>
            <a:off x="5478417" y="12549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24" hasCustomPrompt="1"/>
          </p:nvPr>
        </p:nvSpPr>
        <p:spPr>
          <a:xfrm>
            <a:off x="7302772"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25" hasCustomPrompt="1"/>
          </p:nvPr>
        </p:nvSpPr>
        <p:spPr>
          <a:xfrm>
            <a:off x="3645901"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26" hasCustomPrompt="1"/>
          </p:nvPr>
        </p:nvSpPr>
        <p:spPr>
          <a:xfrm>
            <a:off x="7291622"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1" name="テキスト プレースホルダー 11"/>
          <p:cNvSpPr>
            <a:spLocks noGrp="1"/>
          </p:cNvSpPr>
          <p:nvPr>
            <p:ph type="body" sz="quarter" idx="27" hasCustomPrompt="1"/>
          </p:nvPr>
        </p:nvSpPr>
        <p:spPr>
          <a:xfrm>
            <a:off x="5478417" y="5385914"/>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2" name="円弧 51"/>
          <p:cNvSpPr/>
          <p:nvPr userDrawn="1"/>
        </p:nvSpPr>
        <p:spPr>
          <a:xfrm rot="2700000">
            <a:off x="5317862" y="833090"/>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54" name="直線コネクタ 53"/>
          <p:cNvCxnSpPr>
            <a:stCxn id="52" idx="0"/>
          </p:cNvCxnSpPr>
          <p:nvPr userDrawn="1"/>
        </p:nvCxnSpPr>
        <p:spPr>
          <a:xfrm>
            <a:off x="6638407" y="1059719"/>
            <a:ext cx="3768030"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7138353" y="1807986"/>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1" name="直線コネクタ 60"/>
          <p:cNvCxnSpPr>
            <a:stCxn id="60" idx="0"/>
          </p:cNvCxnSpPr>
          <p:nvPr userDrawn="1"/>
        </p:nvCxnSpPr>
        <p:spPr>
          <a:xfrm>
            <a:off x="8458898" y="2034615"/>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7138353" y="3913775"/>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4" name="直線コネクタ 63"/>
          <p:cNvCxnSpPr/>
          <p:nvPr userDrawn="1"/>
        </p:nvCxnSpPr>
        <p:spPr>
          <a:xfrm>
            <a:off x="8458898" y="4140403"/>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3475570" y="1808053"/>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1" name="直線コネクタ 70"/>
          <p:cNvCxnSpPr>
            <a:stCxn id="70" idx="0"/>
          </p:cNvCxnSpPr>
          <p:nvPr userDrawn="1"/>
        </p:nvCxnSpPr>
        <p:spPr>
          <a:xfrm flipH="1">
            <a:off x="347164" y="2034615"/>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3475570" y="3913842"/>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8" name="直線コネクタ 77"/>
          <p:cNvCxnSpPr>
            <a:stCxn id="77" idx="0"/>
          </p:cNvCxnSpPr>
          <p:nvPr userDrawn="1"/>
        </p:nvCxnSpPr>
        <p:spPr>
          <a:xfrm flipH="1">
            <a:off x="347164" y="4140403"/>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5296128" y="4950822"/>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81" name="直線コネクタ 80"/>
          <p:cNvCxnSpPr>
            <a:stCxn id="80" idx="0"/>
          </p:cNvCxnSpPr>
          <p:nvPr userDrawn="1"/>
        </p:nvCxnSpPr>
        <p:spPr>
          <a:xfrm flipH="1">
            <a:off x="1651143" y="6271386"/>
            <a:ext cx="3871499"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6937316" y="1134929"/>
            <a:ext cx="3469121" cy="564892"/>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0" name="テキスト プレースホルダー 11"/>
          <p:cNvSpPr>
            <a:spLocks noGrp="1"/>
          </p:cNvSpPr>
          <p:nvPr userDrawn="1">
            <p:ph type="body" sz="quarter" idx="29" hasCustomPrompt="1"/>
          </p:nvPr>
        </p:nvSpPr>
        <p:spPr>
          <a:xfrm>
            <a:off x="8731347" y="2135731"/>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1" name="テキスト プレースホルダー 11"/>
          <p:cNvSpPr>
            <a:spLocks noGrp="1"/>
          </p:cNvSpPr>
          <p:nvPr userDrawn="1">
            <p:ph type="body" sz="quarter" idx="30" hasCustomPrompt="1"/>
          </p:nvPr>
        </p:nvSpPr>
        <p:spPr>
          <a:xfrm>
            <a:off x="8739814" y="4227003"/>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userDrawn="1">
            <p:ph type="body" sz="quarter" idx="31" hasCustomPrompt="1"/>
          </p:nvPr>
        </p:nvSpPr>
        <p:spPr>
          <a:xfrm>
            <a:off x="330956" y="2135237"/>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5" name="テキスト プレースホルダー 11"/>
          <p:cNvSpPr>
            <a:spLocks noGrp="1"/>
          </p:cNvSpPr>
          <p:nvPr userDrawn="1">
            <p:ph type="body" sz="quarter" idx="32" hasCustomPrompt="1"/>
          </p:nvPr>
        </p:nvSpPr>
        <p:spPr>
          <a:xfrm>
            <a:off x="347164" y="4235470"/>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userDrawn="1">
            <p:ph type="body" sz="quarter" idx="33" hasCustomPrompt="1"/>
          </p:nvPr>
        </p:nvSpPr>
        <p:spPr>
          <a:xfrm>
            <a:off x="1746799" y="5622262"/>
            <a:ext cx="3469121" cy="564892"/>
          </a:xfrm>
        </p:spPr>
        <p:txBody>
          <a:bodyPr anchor="b">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userDrawn="1">
            <p:ph type="body" sz="quarter" idx="15" hasCustomPrompt="1"/>
          </p:nvPr>
        </p:nvSpPr>
        <p:spPr>
          <a:xfrm>
            <a:off x="304826" y="235778"/>
            <a:ext cx="4513125" cy="132208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47" name="直線コネクタ 46"/>
          <p:cNvCxnSpPr/>
          <p:nvPr userDrawn="1"/>
        </p:nvCxnSpPr>
        <p:spPr>
          <a:xfrm flipH="1">
            <a:off x="-528" y="1581689"/>
            <a:ext cx="497615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14103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3048265" cy="2199503"/>
          </a:xfrm>
        </p:spPr>
        <p:txBody>
          <a:bodyPr/>
          <a:lstStyle>
            <a:lvl1pPr>
              <a:defRPr/>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3" hasCustomPrompt="1"/>
          </p:nvPr>
        </p:nvSpPr>
        <p:spPr>
          <a:xfrm>
            <a:off x="3047206" y="0"/>
            <a:ext cx="3048265" cy="2199503"/>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4" hasCustomPrompt="1"/>
          </p:nvPr>
        </p:nvSpPr>
        <p:spPr>
          <a:xfrm>
            <a:off x="6096529" y="0"/>
            <a:ext cx="3048265" cy="2199503"/>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5" hasCustomPrompt="1"/>
          </p:nvPr>
        </p:nvSpPr>
        <p:spPr>
          <a:xfrm>
            <a:off x="9143735" y="0"/>
            <a:ext cx="3048265" cy="2199503"/>
          </a:xfrm>
        </p:spPr>
        <p:txBody>
          <a:bodyPr/>
          <a:lstStyle>
            <a:lvl1pPr>
              <a:defRPr/>
            </a:lvl1pPr>
          </a:lstStyle>
          <a:p>
            <a:r>
              <a:rPr kumimoji="1" lang="en-US" altLang="ja-JP" dirty="0"/>
              <a:t>Add an image</a:t>
            </a:r>
            <a:endParaRPr kumimoji="1" lang="ja-JP" altLang="en-US" dirty="0"/>
          </a:p>
        </p:txBody>
      </p:sp>
      <p:sp>
        <p:nvSpPr>
          <p:cNvPr id="13" name="図プレースホルダー 5"/>
          <p:cNvSpPr>
            <a:spLocks noGrp="1"/>
          </p:cNvSpPr>
          <p:nvPr>
            <p:ph type="pic" sz="quarter" idx="16" hasCustomPrompt="1"/>
          </p:nvPr>
        </p:nvSpPr>
        <p:spPr>
          <a:xfrm>
            <a:off x="0" y="2189604"/>
            <a:ext cx="3048265" cy="2199503"/>
          </a:xfrm>
        </p:spPr>
        <p:txBody>
          <a:bodyPr/>
          <a:lstStyle>
            <a:lvl1pPr>
              <a:defRPr/>
            </a:lvl1pPr>
          </a:lstStyle>
          <a:p>
            <a:r>
              <a:rPr kumimoji="1" lang="en-US" altLang="ja-JP" dirty="0"/>
              <a:t>Add an image</a:t>
            </a:r>
            <a:endParaRPr kumimoji="1" lang="ja-JP" altLang="en-US" dirty="0"/>
          </a:p>
        </p:txBody>
      </p:sp>
      <p:sp>
        <p:nvSpPr>
          <p:cNvPr id="14" name="図プレースホルダー 5"/>
          <p:cNvSpPr>
            <a:spLocks noGrp="1"/>
          </p:cNvSpPr>
          <p:nvPr>
            <p:ph type="pic" sz="quarter" idx="17" hasCustomPrompt="1"/>
          </p:nvPr>
        </p:nvSpPr>
        <p:spPr>
          <a:xfrm>
            <a:off x="3047206" y="2189604"/>
            <a:ext cx="3048265" cy="2199503"/>
          </a:xfrm>
        </p:spPr>
        <p:txBody>
          <a:bodyPr/>
          <a:lstStyle>
            <a:lvl1pPr>
              <a:defRPr/>
            </a:lvl1pPr>
          </a:lstStyle>
          <a:p>
            <a:r>
              <a:rPr kumimoji="1" lang="en-US" altLang="ja-JP" dirty="0"/>
              <a:t>Add an image</a:t>
            </a:r>
            <a:endParaRPr kumimoji="1" lang="ja-JP" altLang="en-US" dirty="0"/>
          </a:p>
        </p:txBody>
      </p:sp>
      <p:sp>
        <p:nvSpPr>
          <p:cNvPr id="15" name="図プレースホルダー 5"/>
          <p:cNvSpPr>
            <a:spLocks noGrp="1"/>
          </p:cNvSpPr>
          <p:nvPr>
            <p:ph type="pic" sz="quarter" idx="18" hasCustomPrompt="1"/>
          </p:nvPr>
        </p:nvSpPr>
        <p:spPr>
          <a:xfrm>
            <a:off x="6096529" y="2189604"/>
            <a:ext cx="3048265" cy="2199503"/>
          </a:xfrm>
        </p:spPr>
        <p:txBody>
          <a:bodyPr/>
          <a:lstStyle>
            <a:lvl1pPr>
              <a:defRPr/>
            </a:lvl1pPr>
          </a:lstStyle>
          <a:p>
            <a:r>
              <a:rPr kumimoji="1" lang="en-US" altLang="ja-JP" dirty="0"/>
              <a:t>Add an image</a:t>
            </a:r>
            <a:endParaRPr kumimoji="1" lang="ja-JP" altLang="en-US" dirty="0"/>
          </a:p>
        </p:txBody>
      </p:sp>
      <p:sp>
        <p:nvSpPr>
          <p:cNvPr id="16" name="図プレースホルダー 5"/>
          <p:cNvSpPr>
            <a:spLocks noGrp="1"/>
          </p:cNvSpPr>
          <p:nvPr>
            <p:ph type="pic" sz="quarter" idx="19" hasCustomPrompt="1"/>
          </p:nvPr>
        </p:nvSpPr>
        <p:spPr>
          <a:xfrm>
            <a:off x="9143735" y="2189604"/>
            <a:ext cx="3048265" cy="2199503"/>
          </a:xfrm>
        </p:spPr>
        <p:txBody>
          <a:bodyPr/>
          <a:lstStyle>
            <a:lvl1pPr>
              <a:defRPr/>
            </a:lvl1pPr>
          </a:lstStyle>
          <a:p>
            <a:r>
              <a:rPr kumimoji="1" lang="en-US" altLang="ja-JP" dirty="0"/>
              <a:t>Add an image</a:t>
            </a:r>
            <a:endParaRPr kumimoji="1" lang="ja-JP" altLang="en-US" dirty="0"/>
          </a:p>
        </p:txBody>
      </p:sp>
      <p:sp>
        <p:nvSpPr>
          <p:cNvPr id="18" name="テキスト プレースホルダー 17"/>
          <p:cNvSpPr>
            <a:spLocks noGrp="1"/>
          </p:cNvSpPr>
          <p:nvPr>
            <p:ph type="body" sz="quarter" idx="20" hasCustomPrompt="1"/>
          </p:nvPr>
        </p:nvSpPr>
        <p:spPr>
          <a:xfrm>
            <a:off x="0"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17"/>
          <p:cNvSpPr>
            <a:spLocks noGrp="1"/>
          </p:cNvSpPr>
          <p:nvPr>
            <p:ph type="body" sz="quarter" idx="21" hasCustomPrompt="1"/>
          </p:nvPr>
        </p:nvSpPr>
        <p:spPr>
          <a:xfrm>
            <a:off x="3047206"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0" name="テキスト プレースホルダー 17"/>
          <p:cNvSpPr>
            <a:spLocks noGrp="1"/>
          </p:cNvSpPr>
          <p:nvPr>
            <p:ph type="body" sz="quarter" idx="22" hasCustomPrompt="1"/>
          </p:nvPr>
        </p:nvSpPr>
        <p:spPr>
          <a:xfrm>
            <a:off x="6095471"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1" name="テキスト プレースホルダー 17"/>
          <p:cNvSpPr>
            <a:spLocks noGrp="1"/>
          </p:cNvSpPr>
          <p:nvPr>
            <p:ph type="body" sz="quarter" idx="23" hasCustomPrompt="1"/>
          </p:nvPr>
        </p:nvSpPr>
        <p:spPr>
          <a:xfrm>
            <a:off x="9142677"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2" name="テキスト プレースホルダー 17"/>
          <p:cNvSpPr>
            <a:spLocks noGrp="1"/>
          </p:cNvSpPr>
          <p:nvPr>
            <p:ph type="body" sz="quarter" idx="24" hasCustomPrompt="1"/>
          </p:nvPr>
        </p:nvSpPr>
        <p:spPr>
          <a:xfrm>
            <a:off x="1058"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3" name="テキスト プレースホルダー 17"/>
          <p:cNvSpPr>
            <a:spLocks noGrp="1"/>
          </p:cNvSpPr>
          <p:nvPr>
            <p:ph type="body" sz="quarter" idx="25" hasCustomPrompt="1"/>
          </p:nvPr>
        </p:nvSpPr>
        <p:spPr>
          <a:xfrm>
            <a:off x="3048264"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4" name="テキスト プレースホルダー 17"/>
          <p:cNvSpPr>
            <a:spLocks noGrp="1"/>
          </p:cNvSpPr>
          <p:nvPr>
            <p:ph type="body" sz="quarter" idx="26" hasCustomPrompt="1"/>
          </p:nvPr>
        </p:nvSpPr>
        <p:spPr>
          <a:xfrm>
            <a:off x="6096529"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5" name="テキスト プレースホルダー 17"/>
          <p:cNvSpPr>
            <a:spLocks noGrp="1"/>
          </p:cNvSpPr>
          <p:nvPr>
            <p:ph type="body" sz="quarter" idx="27" hasCustomPrompt="1"/>
          </p:nvPr>
        </p:nvSpPr>
        <p:spPr>
          <a:xfrm>
            <a:off x="9143735"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27" name="直線コネクタ 26"/>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62600859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1752600"/>
            <a:ext cx="12235395" cy="1972733"/>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2" name="グループ化 31"/>
          <p:cNvGrpSpPr/>
          <p:nvPr userDrawn="1"/>
        </p:nvGrpSpPr>
        <p:grpSpPr>
          <a:xfrm>
            <a:off x="583375" y="3971043"/>
            <a:ext cx="2280451" cy="114530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7" name="円/楕円 66"/>
          <p:cNvSpPr/>
          <p:nvPr userDrawn="1"/>
        </p:nvSpPr>
        <p:spPr>
          <a:xfrm>
            <a:off x="197276" y="3828022"/>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図プレースホルダー 33"/>
          <p:cNvSpPr>
            <a:spLocks noGrp="1"/>
          </p:cNvSpPr>
          <p:nvPr>
            <p:ph type="pic" sz="quarter" idx="25" hasCustomPrompt="1"/>
          </p:nvPr>
        </p:nvSpPr>
        <p:spPr>
          <a:xfrm>
            <a:off x="346111" y="3987977"/>
            <a:ext cx="297553" cy="297527"/>
          </a:xfrm>
        </p:spPr>
        <p:txBody>
          <a:bodyPr>
            <a:normAutofit/>
          </a:bodyPr>
          <a:lstStyle>
            <a:lvl1pPr>
              <a:defRPr sz="667"/>
            </a:lvl1pPr>
          </a:lstStyle>
          <a:p>
            <a:r>
              <a:rPr kumimoji="1" lang="en-US" altLang="ja-JP" dirty="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22" name="テキスト プレースホルダー 11"/>
          <p:cNvSpPr>
            <a:spLocks noGrp="1"/>
          </p:cNvSpPr>
          <p:nvPr>
            <p:ph type="body" sz="quarter" idx="15" hasCustomPrompt="1"/>
          </p:nvPr>
        </p:nvSpPr>
        <p:spPr>
          <a:xfrm>
            <a:off x="28943" y="302531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0" hasCustomPrompt="1"/>
          </p:nvPr>
        </p:nvSpPr>
        <p:spPr>
          <a:xfrm>
            <a:off x="815923" y="4186122"/>
            <a:ext cx="1897873"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1" hasCustomPrompt="1"/>
          </p:nvPr>
        </p:nvSpPr>
        <p:spPr>
          <a:xfrm>
            <a:off x="2500670" y="1795180"/>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7380398" y="2362655"/>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4939113" y="2487708"/>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9810879" y="293530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grpSp>
        <p:nvGrpSpPr>
          <p:cNvPr id="35" name="グループ化 34"/>
          <p:cNvGrpSpPr/>
          <p:nvPr userDrawn="1"/>
        </p:nvGrpSpPr>
        <p:grpSpPr>
          <a:xfrm rot="10800000">
            <a:off x="2506878" y="505037"/>
            <a:ext cx="2280451" cy="114530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26" hasCustomPrompt="1"/>
          </p:nvPr>
        </p:nvSpPr>
        <p:spPr>
          <a:xfrm>
            <a:off x="2798363" y="540095"/>
            <a:ext cx="1838937"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rot="10800000">
            <a:off x="7386255" y="1075100"/>
            <a:ext cx="2280451" cy="114530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3" name="テキスト プレースホルダー 11"/>
          <p:cNvSpPr>
            <a:spLocks noGrp="1"/>
          </p:cNvSpPr>
          <p:nvPr>
            <p:ph type="body" sz="quarter" idx="28" hasCustomPrompt="1"/>
          </p:nvPr>
        </p:nvSpPr>
        <p:spPr>
          <a:xfrm>
            <a:off x="7695579" y="1110158"/>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45" name="グループ化 44"/>
          <p:cNvGrpSpPr/>
          <p:nvPr userDrawn="1"/>
        </p:nvGrpSpPr>
        <p:grpSpPr>
          <a:xfrm>
            <a:off x="4955245" y="3467030"/>
            <a:ext cx="2280451" cy="114530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8" name="テキスト プレースホルダー 11"/>
          <p:cNvSpPr>
            <a:spLocks noGrp="1"/>
          </p:cNvSpPr>
          <p:nvPr>
            <p:ph type="body" sz="quarter" idx="30" hasCustomPrompt="1"/>
          </p:nvPr>
        </p:nvSpPr>
        <p:spPr>
          <a:xfrm>
            <a:off x="5269822" y="3682109"/>
            <a:ext cx="1815846"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59" name="グループ化 58"/>
          <p:cNvGrpSpPr/>
          <p:nvPr userDrawn="1"/>
        </p:nvGrpSpPr>
        <p:grpSpPr>
          <a:xfrm>
            <a:off x="9786730" y="3887280"/>
            <a:ext cx="2280451" cy="114530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2" name="テキスト プレースホルダー 11"/>
          <p:cNvSpPr>
            <a:spLocks noGrp="1"/>
          </p:cNvSpPr>
          <p:nvPr>
            <p:ph type="body" sz="quarter" idx="32" hasCustomPrompt="1"/>
          </p:nvPr>
        </p:nvSpPr>
        <p:spPr>
          <a:xfrm>
            <a:off x="10096054" y="4068492"/>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64" name="直角三角形 63"/>
          <p:cNvSpPr/>
          <p:nvPr userDrawn="1"/>
        </p:nvSpPr>
        <p:spPr>
          <a:xfrm rot="8100000">
            <a:off x="2272393" y="2691198"/>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5" name="直角三角形 64"/>
          <p:cNvSpPr/>
          <p:nvPr userDrawn="1"/>
        </p:nvSpPr>
        <p:spPr>
          <a:xfrm rot="18900000">
            <a:off x="9651703" y="2733645"/>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8" name="円/楕円 67"/>
          <p:cNvSpPr/>
          <p:nvPr userDrawn="1"/>
        </p:nvSpPr>
        <p:spPr>
          <a:xfrm>
            <a:off x="2197427" y="195739"/>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図プレースホルダー 33"/>
          <p:cNvSpPr>
            <a:spLocks noGrp="1"/>
          </p:cNvSpPr>
          <p:nvPr>
            <p:ph type="pic" sz="quarter" idx="34" hasCustomPrompt="1"/>
          </p:nvPr>
        </p:nvSpPr>
        <p:spPr>
          <a:xfrm>
            <a:off x="2346262" y="355694"/>
            <a:ext cx="297553" cy="297527"/>
          </a:xfrm>
        </p:spPr>
        <p:txBody>
          <a:bodyPr>
            <a:normAutofit/>
          </a:bodyPr>
          <a:lstStyle>
            <a:lvl1pPr>
              <a:defRPr sz="667"/>
            </a:lvl1pPr>
          </a:lstStyle>
          <a:p>
            <a:r>
              <a:rPr kumimoji="1" lang="en-US" altLang="ja-JP" dirty="0"/>
              <a:t>ICON</a:t>
            </a:r>
            <a:endParaRPr kumimoji="1" lang="ja-JP" altLang="en-US" dirty="0"/>
          </a:p>
        </p:txBody>
      </p:sp>
      <p:sp>
        <p:nvSpPr>
          <p:cNvPr id="70" name="円/楕円 69"/>
          <p:cNvSpPr/>
          <p:nvPr userDrawn="1"/>
        </p:nvSpPr>
        <p:spPr>
          <a:xfrm>
            <a:off x="4645921" y="3292804"/>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図プレースホルダー 33"/>
          <p:cNvSpPr>
            <a:spLocks noGrp="1"/>
          </p:cNvSpPr>
          <p:nvPr>
            <p:ph type="pic" sz="quarter" idx="35" hasCustomPrompt="1"/>
          </p:nvPr>
        </p:nvSpPr>
        <p:spPr>
          <a:xfrm>
            <a:off x="4794756" y="3452759"/>
            <a:ext cx="297553" cy="297527"/>
          </a:xfrm>
        </p:spPr>
        <p:txBody>
          <a:bodyPr>
            <a:normAutofit/>
          </a:bodyPr>
          <a:lstStyle>
            <a:lvl1pPr>
              <a:defRPr sz="667"/>
            </a:lvl1pPr>
          </a:lstStyle>
          <a:p>
            <a:r>
              <a:rPr kumimoji="1" lang="en-US" altLang="ja-JP" dirty="0"/>
              <a:t>ICON</a:t>
            </a:r>
            <a:endParaRPr kumimoji="1" lang="ja-JP" altLang="en-US" dirty="0"/>
          </a:p>
        </p:txBody>
      </p:sp>
      <p:sp>
        <p:nvSpPr>
          <p:cNvPr id="72" name="円/楕円 71"/>
          <p:cNvSpPr/>
          <p:nvPr userDrawn="1"/>
        </p:nvSpPr>
        <p:spPr>
          <a:xfrm>
            <a:off x="7076932" y="76313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図プレースホルダー 33"/>
          <p:cNvSpPr>
            <a:spLocks noGrp="1"/>
          </p:cNvSpPr>
          <p:nvPr>
            <p:ph type="pic" sz="quarter" idx="36" hasCustomPrompt="1"/>
          </p:nvPr>
        </p:nvSpPr>
        <p:spPr>
          <a:xfrm>
            <a:off x="7225767" y="923092"/>
            <a:ext cx="297553" cy="297527"/>
          </a:xfrm>
        </p:spPr>
        <p:txBody>
          <a:bodyPr>
            <a:normAutofit/>
          </a:bodyPr>
          <a:lstStyle>
            <a:lvl1pPr>
              <a:defRPr sz="667"/>
            </a:lvl1pPr>
          </a:lstStyle>
          <a:p>
            <a:r>
              <a:rPr kumimoji="1" lang="en-US" altLang="ja-JP" dirty="0"/>
              <a:t>ICON</a:t>
            </a:r>
            <a:endParaRPr kumimoji="1" lang="ja-JP" altLang="en-US" dirty="0"/>
          </a:p>
        </p:txBody>
      </p:sp>
      <p:sp>
        <p:nvSpPr>
          <p:cNvPr id="74" name="円/楕円 73"/>
          <p:cNvSpPr/>
          <p:nvPr userDrawn="1"/>
        </p:nvSpPr>
        <p:spPr>
          <a:xfrm>
            <a:off x="9477407" y="373050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図プレースホルダー 33"/>
          <p:cNvSpPr>
            <a:spLocks noGrp="1"/>
          </p:cNvSpPr>
          <p:nvPr>
            <p:ph type="pic" sz="quarter" idx="37" hasCustomPrompt="1"/>
          </p:nvPr>
        </p:nvSpPr>
        <p:spPr>
          <a:xfrm>
            <a:off x="9626242" y="3890462"/>
            <a:ext cx="297553" cy="297527"/>
          </a:xfrm>
        </p:spPr>
        <p:txBody>
          <a:bodyPr>
            <a:normAutofit/>
          </a:bodyPr>
          <a:lstStyle>
            <a:lvl1pPr>
              <a:defRPr sz="667"/>
            </a:lvl1pPr>
          </a:lstStyle>
          <a:p>
            <a:r>
              <a:rPr kumimoji="1" lang="en-US" altLang="ja-JP" dirty="0"/>
              <a:t>ICON</a:t>
            </a:r>
            <a:endParaRPr kumimoji="1" lang="ja-JP" altLang="en-US" dirty="0"/>
          </a:p>
        </p:txBody>
      </p:sp>
      <p:sp>
        <p:nvSpPr>
          <p:cNvPr id="77" name="テキスト プレースホルダー 11"/>
          <p:cNvSpPr>
            <a:spLocks noGrp="1"/>
          </p:cNvSpPr>
          <p:nvPr>
            <p:ph type="body" sz="quarter" idx="38" hasCustomPrompt="1"/>
          </p:nvPr>
        </p:nvSpPr>
        <p:spPr>
          <a:xfrm>
            <a:off x="3281348" y="4718066"/>
            <a:ext cx="5599871"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78" name="直線コネクタ 77"/>
          <p:cNvCxnSpPr/>
          <p:nvPr userDrawn="1"/>
        </p:nvCxnSpPr>
        <p:spPr>
          <a:xfrm flipH="1" flipV="1">
            <a:off x="2222164" y="5556706"/>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2222164" y="5621867"/>
            <a:ext cx="7755523" cy="728133"/>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2512996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529" y="271939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1334288" y="1646518"/>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涙形 4"/>
          <p:cNvSpPr/>
          <p:nvPr userDrawn="1"/>
        </p:nvSpPr>
        <p:spPr>
          <a:xfrm rot="8100000">
            <a:off x="2551057" y="535524"/>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涙形 5"/>
          <p:cNvSpPr/>
          <p:nvPr userDrawn="1"/>
        </p:nvSpPr>
        <p:spPr>
          <a:xfrm rot="4500000">
            <a:off x="859453" y="1488983"/>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涙形 6"/>
          <p:cNvSpPr/>
          <p:nvPr userDrawn="1"/>
        </p:nvSpPr>
        <p:spPr>
          <a:xfrm rot="900000">
            <a:off x="859374" y="3410630"/>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涙形 7"/>
          <p:cNvSpPr/>
          <p:nvPr userDrawn="1"/>
        </p:nvSpPr>
        <p:spPr>
          <a:xfrm rot="18900000">
            <a:off x="2564976" y="4350127"/>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15300000">
            <a:off x="4256737" y="3396511"/>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11700000">
            <a:off x="4256659" y="1475021"/>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11"/>
          <p:cNvSpPr>
            <a:spLocks noGrp="1"/>
          </p:cNvSpPr>
          <p:nvPr userDrawn="1">
            <p:ph type="body" sz="quarter" idx="23" hasCustomPrompt="1"/>
          </p:nvPr>
        </p:nvSpPr>
        <p:spPr>
          <a:xfrm>
            <a:off x="2615310" y="1088741"/>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16" name="図プレースホルダー 7"/>
          <p:cNvSpPr>
            <a:spLocks noGrp="1"/>
          </p:cNvSpPr>
          <p:nvPr userDrawn="1">
            <p:ph type="pic" sz="quarter" idx="18" hasCustomPrompt="1"/>
          </p:nvPr>
        </p:nvSpPr>
        <p:spPr>
          <a:xfrm>
            <a:off x="3201545" y="624808"/>
            <a:ext cx="523985" cy="523939"/>
          </a:xfrm>
        </p:spPr>
        <p:txBody>
          <a:bodyPr>
            <a:normAutofit/>
          </a:bodyPr>
          <a:lstStyle>
            <a:lvl1pPr>
              <a:defRPr sz="1067"/>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29" hasCustomPrompt="1"/>
          </p:nvPr>
        </p:nvSpPr>
        <p:spPr>
          <a:xfrm>
            <a:off x="2699282" y="13887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0" hasCustomPrompt="1"/>
          </p:nvPr>
        </p:nvSpPr>
        <p:spPr>
          <a:xfrm>
            <a:off x="4313098" y="2062730"/>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19" name="図プレースホルダー 7"/>
          <p:cNvSpPr>
            <a:spLocks noGrp="1"/>
          </p:cNvSpPr>
          <p:nvPr userDrawn="1">
            <p:ph type="pic" sz="quarter" idx="31" hasCustomPrompt="1"/>
          </p:nvPr>
        </p:nvSpPr>
        <p:spPr>
          <a:xfrm>
            <a:off x="4899333" y="1598797"/>
            <a:ext cx="523985" cy="523939"/>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userDrawn="1">
            <p:ph type="body" sz="quarter" idx="32" hasCustomPrompt="1"/>
          </p:nvPr>
        </p:nvSpPr>
        <p:spPr>
          <a:xfrm>
            <a:off x="4397070" y="236276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userDrawn="1">
            <p:ph type="body" sz="quarter" idx="33" hasCustomPrompt="1"/>
          </p:nvPr>
        </p:nvSpPr>
        <p:spPr>
          <a:xfrm>
            <a:off x="915813" y="203272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25" name="図プレースホルダー 7"/>
          <p:cNvSpPr>
            <a:spLocks noGrp="1"/>
          </p:cNvSpPr>
          <p:nvPr userDrawn="1">
            <p:ph type="pic" sz="quarter" idx="34" hasCustomPrompt="1"/>
          </p:nvPr>
        </p:nvSpPr>
        <p:spPr>
          <a:xfrm>
            <a:off x="1502048" y="1568794"/>
            <a:ext cx="523985" cy="523939"/>
          </a:xfrm>
        </p:spPr>
        <p:txBody>
          <a:bodyPr>
            <a:normAutofit/>
          </a:bodyPr>
          <a:lstStyle>
            <a:lvl1pPr>
              <a:defRPr sz="1067"/>
            </a:lvl1pPr>
          </a:lstStyle>
          <a:p>
            <a:r>
              <a:rPr kumimoji="1" lang="en-US" altLang="ja-JP" dirty="0"/>
              <a:t>ICON</a:t>
            </a:r>
            <a:endParaRPr kumimoji="1" lang="ja-JP" altLang="en-US" dirty="0"/>
          </a:p>
        </p:txBody>
      </p:sp>
      <p:sp>
        <p:nvSpPr>
          <p:cNvPr id="26" name="テキスト プレースホルダー 11"/>
          <p:cNvSpPr>
            <a:spLocks noGrp="1"/>
          </p:cNvSpPr>
          <p:nvPr userDrawn="1">
            <p:ph type="body" sz="quarter" idx="35" hasCustomPrompt="1"/>
          </p:nvPr>
        </p:nvSpPr>
        <p:spPr>
          <a:xfrm>
            <a:off x="999785" y="233276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27" name="テキスト プレースホルダー 11"/>
          <p:cNvSpPr>
            <a:spLocks noGrp="1"/>
          </p:cNvSpPr>
          <p:nvPr userDrawn="1">
            <p:ph type="body" sz="quarter" idx="36" hasCustomPrompt="1"/>
          </p:nvPr>
        </p:nvSpPr>
        <p:spPr>
          <a:xfrm>
            <a:off x="915813" y="395143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28" name="図プレースホルダー 7"/>
          <p:cNvSpPr>
            <a:spLocks noGrp="1"/>
          </p:cNvSpPr>
          <p:nvPr userDrawn="1">
            <p:ph type="pic" sz="quarter" idx="37" hasCustomPrompt="1"/>
          </p:nvPr>
        </p:nvSpPr>
        <p:spPr>
          <a:xfrm>
            <a:off x="1502048" y="3487500"/>
            <a:ext cx="523985" cy="523939"/>
          </a:xfrm>
        </p:spPr>
        <p:txBody>
          <a:bodyPr>
            <a:normAutofit/>
          </a:bodyPr>
          <a:lstStyle>
            <a:lvl1pPr>
              <a:defRPr sz="1067"/>
            </a:lvl1pPr>
          </a:lstStyle>
          <a:p>
            <a:r>
              <a:rPr kumimoji="1" lang="en-US" altLang="ja-JP" dirty="0"/>
              <a:t>ICON</a:t>
            </a:r>
            <a:endParaRPr kumimoji="1" lang="ja-JP" altLang="en-US" dirty="0"/>
          </a:p>
        </p:txBody>
      </p:sp>
      <p:sp>
        <p:nvSpPr>
          <p:cNvPr id="29" name="テキスト プレースホルダー 11"/>
          <p:cNvSpPr>
            <a:spLocks noGrp="1"/>
          </p:cNvSpPr>
          <p:nvPr userDrawn="1">
            <p:ph type="body" sz="quarter" idx="38" hasCustomPrompt="1"/>
          </p:nvPr>
        </p:nvSpPr>
        <p:spPr>
          <a:xfrm>
            <a:off x="999785" y="4251466"/>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userDrawn="1">
            <p:ph type="body" sz="quarter" idx="39" hasCustomPrompt="1"/>
          </p:nvPr>
        </p:nvSpPr>
        <p:spPr>
          <a:xfrm>
            <a:off x="4313098" y="393905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31" name="図プレースホルダー 7"/>
          <p:cNvSpPr>
            <a:spLocks noGrp="1"/>
          </p:cNvSpPr>
          <p:nvPr userDrawn="1">
            <p:ph type="pic" sz="quarter" idx="40" hasCustomPrompt="1"/>
          </p:nvPr>
        </p:nvSpPr>
        <p:spPr>
          <a:xfrm>
            <a:off x="4899333" y="3475125"/>
            <a:ext cx="523985" cy="523939"/>
          </a:xfrm>
        </p:spPr>
        <p:txBody>
          <a:bodyPr>
            <a:normAutofit/>
          </a:bodyPr>
          <a:lstStyle>
            <a:lvl1pPr>
              <a:defRPr sz="1067"/>
            </a:lvl1pPr>
          </a:lstStyle>
          <a:p>
            <a:r>
              <a:rPr kumimoji="1" lang="en-US" altLang="ja-JP" dirty="0"/>
              <a:t>ICON</a:t>
            </a:r>
            <a:endParaRPr kumimoji="1" lang="ja-JP" altLang="en-US" dirty="0"/>
          </a:p>
        </p:txBody>
      </p:sp>
      <p:sp>
        <p:nvSpPr>
          <p:cNvPr id="32" name="テキスト プレースホルダー 11"/>
          <p:cNvSpPr>
            <a:spLocks noGrp="1"/>
          </p:cNvSpPr>
          <p:nvPr userDrawn="1">
            <p:ph type="body" sz="quarter" idx="41" hasCustomPrompt="1"/>
          </p:nvPr>
        </p:nvSpPr>
        <p:spPr>
          <a:xfrm>
            <a:off x="4397070" y="423909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userDrawn="1">
            <p:ph type="body" sz="quarter" idx="42" hasCustomPrompt="1"/>
          </p:nvPr>
        </p:nvSpPr>
        <p:spPr>
          <a:xfrm>
            <a:off x="2615310" y="488304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34" name="図プレースホルダー 7"/>
          <p:cNvSpPr>
            <a:spLocks noGrp="1"/>
          </p:cNvSpPr>
          <p:nvPr userDrawn="1">
            <p:ph type="pic" sz="quarter" idx="43" hasCustomPrompt="1"/>
          </p:nvPr>
        </p:nvSpPr>
        <p:spPr>
          <a:xfrm>
            <a:off x="3201545" y="4389107"/>
            <a:ext cx="523985" cy="523939"/>
          </a:xfrm>
        </p:spPr>
        <p:txBody>
          <a:bodyPr>
            <a:normAutofit/>
          </a:bodyPr>
          <a:lstStyle>
            <a:lvl1pPr>
              <a:defRPr sz="1067"/>
            </a:lvl1pPr>
          </a:lstStyle>
          <a:p>
            <a:r>
              <a:rPr kumimoji="1" lang="en-US" altLang="ja-JP" dirty="0"/>
              <a:t>ICON</a:t>
            </a:r>
            <a:endParaRPr kumimoji="1" lang="ja-JP" altLang="en-US" dirty="0"/>
          </a:p>
        </p:txBody>
      </p:sp>
      <p:sp>
        <p:nvSpPr>
          <p:cNvPr id="35" name="テキスト プレースホルダー 11"/>
          <p:cNvSpPr>
            <a:spLocks noGrp="1"/>
          </p:cNvSpPr>
          <p:nvPr userDrawn="1">
            <p:ph type="body" sz="quarter" idx="44" hasCustomPrompt="1"/>
          </p:nvPr>
        </p:nvSpPr>
        <p:spPr>
          <a:xfrm>
            <a:off x="2699282" y="51530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userDrawn="1">
            <p:ph type="body" sz="quarter" idx="15" hasCustomPrompt="1"/>
          </p:nvPr>
        </p:nvSpPr>
        <p:spPr>
          <a:xfrm>
            <a:off x="6366052" y="811523"/>
            <a:ext cx="5277068"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41" name="ホームベース 40"/>
          <p:cNvSpPr/>
          <p:nvPr userDrawn="1"/>
        </p:nvSpPr>
        <p:spPr>
          <a:xfrm>
            <a:off x="6411094" y="2937725"/>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11"/>
          <p:cNvSpPr>
            <a:spLocks noGrp="1"/>
          </p:cNvSpPr>
          <p:nvPr userDrawn="1">
            <p:ph type="body" sz="quarter" idx="16" hasCustomPrompt="1"/>
          </p:nvPr>
        </p:nvSpPr>
        <p:spPr>
          <a:xfrm>
            <a:off x="6730919" y="3186100"/>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17" hasCustomPrompt="1"/>
          </p:nvPr>
        </p:nvSpPr>
        <p:spPr>
          <a:xfrm>
            <a:off x="6730919" y="2799814"/>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44" name="ホームベース 43"/>
          <p:cNvSpPr/>
          <p:nvPr userDrawn="1"/>
        </p:nvSpPr>
        <p:spPr>
          <a:xfrm>
            <a:off x="6411094" y="454983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テキスト プレースホルダー 11"/>
          <p:cNvSpPr>
            <a:spLocks noGrp="1"/>
          </p:cNvSpPr>
          <p:nvPr userDrawn="1">
            <p:ph type="body" sz="quarter" idx="45" hasCustomPrompt="1"/>
          </p:nvPr>
        </p:nvSpPr>
        <p:spPr>
          <a:xfrm>
            <a:off x="6730919" y="4805396"/>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19" hasCustomPrompt="1"/>
          </p:nvPr>
        </p:nvSpPr>
        <p:spPr>
          <a:xfrm>
            <a:off x="6730919" y="4411923"/>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98030365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0" y="0"/>
            <a:ext cx="12192000" cy="4389107"/>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テキスト プレースホルダー 7"/>
          <p:cNvSpPr>
            <a:spLocks noGrp="1"/>
          </p:cNvSpPr>
          <p:nvPr>
            <p:ph type="body" sz="quarter" idx="15" hasCustomPrompt="1"/>
          </p:nvPr>
        </p:nvSpPr>
        <p:spPr>
          <a:xfrm>
            <a:off x="274848" y="805403"/>
            <a:ext cx="4147751" cy="3355935"/>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16" hasCustomPrompt="1"/>
          </p:nvPr>
        </p:nvSpPr>
        <p:spPr>
          <a:xfrm>
            <a:off x="444726" y="955419"/>
            <a:ext cx="3822564" cy="2100233"/>
          </a:xfrm>
        </p:spPr>
        <p:txBody>
          <a:bodyPr/>
          <a:lstStyle>
            <a:lvl1pPr>
              <a:defRPr/>
            </a:lvl1pPr>
          </a:lstStyle>
          <a:p>
            <a:r>
              <a:rPr kumimoji="1" lang="en-US" altLang="ja-JP" dirty="0"/>
              <a:t>Add an image</a:t>
            </a:r>
            <a:endParaRPr kumimoji="1" lang="ja-JP" altLang="en-US" dirty="0"/>
          </a:p>
        </p:txBody>
      </p:sp>
      <p:sp>
        <p:nvSpPr>
          <p:cNvPr id="11" name="テキスト プレースホルダー 7"/>
          <p:cNvSpPr>
            <a:spLocks noGrp="1"/>
          </p:cNvSpPr>
          <p:nvPr>
            <p:ph type="body" sz="quarter" idx="17" hasCustomPrompt="1"/>
          </p:nvPr>
        </p:nvSpPr>
        <p:spPr>
          <a:xfrm>
            <a:off x="7726478" y="800965"/>
            <a:ext cx="4147751" cy="3355935"/>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18" hasCustomPrompt="1"/>
          </p:nvPr>
        </p:nvSpPr>
        <p:spPr>
          <a:xfrm>
            <a:off x="7896356" y="950981"/>
            <a:ext cx="3822564" cy="2100233"/>
          </a:xfrm>
        </p:spPr>
        <p:txBody>
          <a:bodyPr/>
          <a:lstStyle>
            <a:lvl1pPr>
              <a:defRPr/>
            </a:lvl1pPr>
          </a:lstStyle>
          <a:p>
            <a:r>
              <a:rPr kumimoji="1" lang="en-US" altLang="ja-JP" dirty="0"/>
              <a:t>Add an image</a:t>
            </a:r>
            <a:endParaRPr kumimoji="1" lang="ja-JP" altLang="en-US" dirty="0"/>
          </a:p>
        </p:txBody>
      </p:sp>
      <p:sp>
        <p:nvSpPr>
          <p:cNvPr id="8" name="テキスト プレースホルダー 7"/>
          <p:cNvSpPr>
            <a:spLocks noGrp="1"/>
          </p:cNvSpPr>
          <p:nvPr>
            <p:ph type="body" sz="quarter" idx="14" hasCustomPrompt="1"/>
          </p:nvPr>
        </p:nvSpPr>
        <p:spPr>
          <a:xfrm>
            <a:off x="3697687" y="638691"/>
            <a:ext cx="4798788" cy="3882687"/>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7" name="図プレースホルダー 8"/>
          <p:cNvSpPr>
            <a:spLocks noGrp="1"/>
          </p:cNvSpPr>
          <p:nvPr>
            <p:ph type="pic" sz="quarter" idx="13" hasCustomPrompt="1"/>
          </p:nvPr>
        </p:nvSpPr>
        <p:spPr>
          <a:xfrm>
            <a:off x="3876789" y="800964"/>
            <a:ext cx="4440879" cy="243027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2868122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theme" Target="../theme/theme2.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7CA061-00E1-44B1-85FE-76D38D777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83B8D6-004C-4954-A3C5-FF7EE3C77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CAD9EE-4535-43C3-934B-9E07C6D52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1C636-668D-41D1-A3A1-B7AFCBE54565}" type="datetimeFigureOut">
              <a:rPr lang="en-IN" smtClean="0"/>
              <a:t>17-01-2019</a:t>
            </a:fld>
            <a:endParaRPr lang="en-IN"/>
          </a:p>
        </p:txBody>
      </p:sp>
      <p:sp>
        <p:nvSpPr>
          <p:cNvPr id="5" name="Footer Placeholder 4">
            <a:extLst>
              <a:ext uri="{FF2B5EF4-FFF2-40B4-BE49-F238E27FC236}">
                <a16:creationId xmlns:a16="http://schemas.microsoft.com/office/drawing/2014/main" id="{6E4E58AC-76A7-4F1B-ACFF-D4439FD3B9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B99764-046F-4204-90CB-2E51DBBA86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6BC83-AA52-4C46-9036-9AA5E1F25B0B}" type="slidenum">
              <a:rPr lang="en-IN" smtClean="0"/>
              <a:t>‹#›</a:t>
            </a:fld>
            <a:endParaRPr lang="en-IN"/>
          </a:p>
        </p:txBody>
      </p:sp>
    </p:spTree>
    <p:extLst>
      <p:ext uri="{BB962C8B-B14F-4D97-AF65-F5344CB8AC3E}">
        <p14:creationId xmlns:p14="http://schemas.microsoft.com/office/powerpoint/2010/main" val="3514482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150000"/>
    </mc:Choice>
    <mc:Fallback xmlns="">
      <p:transition advTm="15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プレースホルダー 1"/>
          <p:cNvSpPr>
            <a:spLocks noGrp="1"/>
          </p:cNvSpPr>
          <p:nvPr>
            <p:ph type="title"/>
          </p:nvPr>
        </p:nvSpPr>
        <p:spPr>
          <a:xfrm>
            <a:off x="394871" y="128634"/>
            <a:ext cx="11162209" cy="750083"/>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7" name="直線コネクタ 6"/>
          <p:cNvCxnSpPr/>
          <p:nvPr userDrawn="1"/>
        </p:nvCxnSpPr>
        <p:spPr>
          <a:xfrm>
            <a:off x="402373" y="84871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34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Lst>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 presetClass="entr" presetSubtype="8" decel="100000" fill="hold" grpId="0" nodeType="with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hf hdr="0" dt="0"/>
  <p:txStyles>
    <p:titleStyle>
      <a:lvl1pPr algn="l" defTabSz="1088556" rtl="0" eaLnBrk="1" latinLnBrk="0" hangingPunct="1">
        <a:spcBef>
          <a:spcPct val="0"/>
        </a:spcBef>
        <a:buNone/>
        <a:defRPr sz="3600" kern="1200" spc="10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3117529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Lst>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088556" rtl="0" eaLnBrk="1" latinLnBrk="0" hangingPunct="1">
        <a:spcBef>
          <a:spcPct val="0"/>
        </a:spcBef>
        <a:buNone/>
        <a:defRPr sz="4000" kern="1200" spc="2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24" Type="http://schemas.openxmlformats.org/officeDocument/2006/relationships/image" Target="../media/image33.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6E90B586-BF2C-4CF3-9764-6623260ECE2A}"/>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0" y="0"/>
            <a:ext cx="7546350"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9" y="1925053"/>
            <a:ext cx="6437184" cy="4832092"/>
          </a:xfrm>
          <a:prstGeom prst="rect">
            <a:avLst/>
          </a:prstGeom>
          <a:noFill/>
        </p:spPr>
        <p:txBody>
          <a:bodyPr wrap="square" rtlCol="0">
            <a:spAutoFit/>
          </a:bodyPr>
          <a:lstStyle/>
          <a:p>
            <a:endParaRPr lang="en-IE" sz="1600" dirty="0">
              <a:solidFill>
                <a:srgbClr val="000000"/>
              </a:solidFill>
              <a:latin typeface="Times New Roman" panose="02020603050405020304" pitchFamily="18" charset="0"/>
            </a:endParaRPr>
          </a:p>
          <a:p>
            <a:endParaRPr lang="en-IE" sz="1600" dirty="0">
              <a:latin typeface="Times New Roman" panose="02020603050405020304" pitchFamily="18" charset="0"/>
            </a:endParaRPr>
          </a:p>
          <a:p>
            <a:r>
              <a:rPr lang="en-GB" sz="1600" dirty="0">
                <a:latin typeface="Times New Roman" panose="02020603050405020304" pitchFamily="18" charset="0"/>
              </a:rPr>
              <a:t> </a:t>
            </a:r>
            <a:r>
              <a:rPr lang="en-GB" sz="3600" b="1" dirty="0">
                <a:solidFill>
                  <a:schemeClr val="bg1"/>
                </a:solidFill>
                <a:latin typeface="Nexa Light" panose="02000000000000000000"/>
                <a:cs typeface="Myanmar Text" panose="020B0502040204020203" pitchFamily="34" charset="0"/>
              </a:rPr>
              <a:t>Video-Based Continuous Sign Language Gesture Recognition </a:t>
            </a:r>
          </a:p>
          <a:p>
            <a:endParaRPr lang="en-IE" dirty="0"/>
          </a:p>
          <a:p>
            <a:endParaRPr lang="en-IE" sz="1600" dirty="0">
              <a:solidFill>
                <a:srgbClr val="000000"/>
              </a:solidFill>
              <a:latin typeface="Times New Roman" panose="02020603050405020304" pitchFamily="18" charset="0"/>
            </a:endParaRPr>
          </a:p>
          <a:p>
            <a:endParaRPr lang="en-IE" sz="1600" dirty="0">
              <a:latin typeface="Times New Roman" panose="02020603050405020304" pitchFamily="18" charset="0"/>
            </a:endParaRPr>
          </a:p>
          <a:p>
            <a:r>
              <a:rPr lang="en-IE" sz="1600" dirty="0">
                <a:latin typeface="Times New Roman" panose="02020603050405020304" pitchFamily="18" charset="0"/>
              </a:rPr>
              <a:t> </a:t>
            </a:r>
            <a:r>
              <a:rPr lang="en-IE" sz="2800" dirty="0">
                <a:solidFill>
                  <a:schemeClr val="bg1"/>
                </a:solidFill>
                <a:latin typeface="Nexa Bold" panose="02000000000000000000"/>
              </a:rPr>
              <a:t>Supervisor: Arghir Nicolae Moldovan </a:t>
            </a:r>
          </a:p>
          <a:p>
            <a:endParaRPr lang="en-IE" dirty="0">
              <a:solidFill>
                <a:schemeClr val="bg1"/>
              </a:solidFill>
            </a:endParaRPr>
          </a:p>
          <a:p>
            <a:endParaRPr lang="en-IE" dirty="0">
              <a:solidFill>
                <a:schemeClr val="bg1"/>
              </a:solidFill>
            </a:endParaRPr>
          </a:p>
          <a:p>
            <a:endParaRPr lang="en-IE" dirty="0">
              <a:solidFill>
                <a:schemeClr val="bg1"/>
              </a:solidFill>
            </a:endParaRPr>
          </a:p>
          <a:p>
            <a:r>
              <a:rPr lang="en-IE" dirty="0">
                <a:solidFill>
                  <a:schemeClr val="bg1"/>
                </a:solidFill>
              </a:rPr>
              <a:t>Research Project </a:t>
            </a:r>
          </a:p>
          <a:p>
            <a:r>
              <a:rPr lang="en-IE" dirty="0">
                <a:solidFill>
                  <a:schemeClr val="bg1"/>
                </a:solidFill>
              </a:rPr>
              <a:t>MSc in Data Analytics </a:t>
            </a:r>
          </a:p>
          <a:p>
            <a:r>
              <a:rPr lang="en-IE" dirty="0">
                <a:solidFill>
                  <a:schemeClr val="bg1"/>
                </a:solidFill>
              </a:rPr>
              <a:t>Samridh Sharma </a:t>
            </a:r>
          </a:p>
          <a:p>
            <a:r>
              <a:rPr lang="en-IE" dirty="0">
                <a:solidFill>
                  <a:schemeClr val="bg1"/>
                </a:solidFill>
              </a:rPr>
              <a:t>Student ID: x17157846 </a:t>
            </a:r>
            <a:endParaRPr lang="en-IN" sz="3600" b="1" spc="600" dirty="0">
              <a:solidFill>
                <a:schemeClr val="bg1"/>
              </a:solidFill>
              <a:latin typeface="Nexa Light" panose="02000000000000000000"/>
              <a:cs typeface="Myanmar Text" panose="020B0502040204020203" pitchFamily="34" charset="0"/>
            </a:endParaRPr>
          </a:p>
        </p:txBody>
      </p:sp>
    </p:spTree>
    <p:extLst>
      <p:ext uri="{BB962C8B-B14F-4D97-AF65-F5344CB8AC3E}">
        <p14:creationId xmlns:p14="http://schemas.microsoft.com/office/powerpoint/2010/main" val="106687298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461665"/>
          </a:xfrm>
          <a:prstGeom prst="rect">
            <a:avLst/>
          </a:prstGeom>
          <a:solidFill>
            <a:srgbClr val="00B0F0"/>
          </a:solidFill>
        </p:spPr>
        <p:txBody>
          <a:bodyPr wrap="square">
            <a:spAutoFit/>
          </a:bodyPr>
          <a:lstStyle/>
          <a:p>
            <a:pPr algn="just"/>
            <a:r>
              <a:rPr lang="en-IN" sz="2400" spc="300" dirty="0">
                <a:solidFill>
                  <a:schemeClr val="bg1"/>
                </a:solidFill>
                <a:latin typeface="Nexa Light" panose="02000000000000000000" pitchFamily="50" charset="0"/>
              </a:rPr>
              <a:t>Inception V3 Architecture </a:t>
            </a:r>
          </a:p>
        </p:txBody>
      </p:sp>
      <p:pic>
        <p:nvPicPr>
          <p:cNvPr id="4" name="Picture 3" descr="A close up of a map&#10;&#10;Description generated with high confidence">
            <a:extLst>
              <a:ext uri="{FF2B5EF4-FFF2-40B4-BE49-F238E27FC236}">
                <a16:creationId xmlns:a16="http://schemas.microsoft.com/office/drawing/2014/main" id="{918539BA-E5D9-422F-B4C1-F15BCA610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095" y="787671"/>
            <a:ext cx="9106689" cy="4445809"/>
          </a:xfrm>
          <a:prstGeom prst="rect">
            <a:avLst/>
          </a:prstGeom>
        </p:spPr>
      </p:pic>
      <p:sp>
        <p:nvSpPr>
          <p:cNvPr id="6" name="TextBox 5">
            <a:extLst>
              <a:ext uri="{FF2B5EF4-FFF2-40B4-BE49-F238E27FC236}">
                <a16:creationId xmlns:a16="http://schemas.microsoft.com/office/drawing/2014/main" id="{30BC6C45-041B-4C35-94AB-25184884C281}"/>
              </a:ext>
            </a:extLst>
          </p:cNvPr>
          <p:cNvSpPr txBox="1"/>
          <p:nvPr/>
        </p:nvSpPr>
        <p:spPr>
          <a:xfrm>
            <a:off x="2815986" y="4920277"/>
            <a:ext cx="2141279" cy="923330"/>
          </a:xfrm>
          <a:prstGeom prst="rect">
            <a:avLst/>
          </a:prstGeom>
          <a:noFill/>
        </p:spPr>
        <p:txBody>
          <a:bodyPr wrap="square" rtlCol="0">
            <a:spAutoFit/>
          </a:bodyPr>
          <a:lstStyle/>
          <a:p>
            <a:r>
              <a:rPr lang="en-IE" dirty="0"/>
              <a:t>Each layer is a different Level of abstraction</a:t>
            </a:r>
          </a:p>
        </p:txBody>
      </p:sp>
      <p:sp>
        <p:nvSpPr>
          <p:cNvPr id="22" name="TextBox 21">
            <a:extLst>
              <a:ext uri="{FF2B5EF4-FFF2-40B4-BE49-F238E27FC236}">
                <a16:creationId xmlns:a16="http://schemas.microsoft.com/office/drawing/2014/main" id="{211EE87F-D610-42C0-9F22-485824C45401}"/>
              </a:ext>
            </a:extLst>
          </p:cNvPr>
          <p:cNvSpPr txBox="1"/>
          <p:nvPr/>
        </p:nvSpPr>
        <p:spPr>
          <a:xfrm>
            <a:off x="10654212" y="2664526"/>
            <a:ext cx="885015"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22</a:t>
            </a:r>
          </a:p>
        </p:txBody>
      </p:sp>
      <p:sp>
        <p:nvSpPr>
          <p:cNvPr id="24" name="TextBox 23">
            <a:extLst>
              <a:ext uri="{FF2B5EF4-FFF2-40B4-BE49-F238E27FC236}">
                <a16:creationId xmlns:a16="http://schemas.microsoft.com/office/drawing/2014/main" id="{0D16D5BF-69B9-4306-98D6-5872FC9523AC}"/>
              </a:ext>
            </a:extLst>
          </p:cNvPr>
          <p:cNvSpPr txBox="1"/>
          <p:nvPr/>
        </p:nvSpPr>
        <p:spPr>
          <a:xfrm>
            <a:off x="4917939" y="4859987"/>
            <a:ext cx="3201141"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Most Efficient</a:t>
            </a:r>
          </a:p>
        </p:txBody>
      </p:sp>
      <p:sp>
        <p:nvSpPr>
          <p:cNvPr id="25" name="TextBox 24">
            <a:extLst>
              <a:ext uri="{FF2B5EF4-FFF2-40B4-BE49-F238E27FC236}">
                <a16:creationId xmlns:a16="http://schemas.microsoft.com/office/drawing/2014/main" id="{981D5741-A9B3-4296-9DD7-A405364FD107}"/>
              </a:ext>
            </a:extLst>
          </p:cNvPr>
          <p:cNvSpPr txBox="1"/>
          <p:nvPr/>
        </p:nvSpPr>
        <p:spPr>
          <a:xfrm>
            <a:off x="8592456" y="4810327"/>
            <a:ext cx="2344367" cy="707886"/>
          </a:xfrm>
          <a:prstGeom prst="rect">
            <a:avLst/>
          </a:prstGeom>
          <a:noFill/>
        </p:spPr>
        <p:txBody>
          <a:bodyPr wrap="square" rtlCol="0">
            <a:spAutoFit/>
          </a:bodyPr>
          <a:lstStyle/>
          <a:p>
            <a:r>
              <a:rPr lang="en-IE" sz="4000" dirty="0">
                <a:solidFill>
                  <a:schemeClr val="bg2">
                    <a:lumMod val="50000"/>
                  </a:schemeClr>
                </a:solidFill>
              </a:rPr>
              <a:t>ILSVRC’14</a:t>
            </a:r>
            <a:endParaRPr lang="en-IE" sz="4000" dirty="0">
              <a:solidFill>
                <a:schemeClr val="bg2">
                  <a:lumMod val="50000"/>
                </a:schemeClr>
              </a:solidFill>
              <a:latin typeface="Nexa Bold" panose="02000000000000000000"/>
            </a:endParaRPr>
          </a:p>
        </p:txBody>
      </p:sp>
      <p:sp>
        <p:nvSpPr>
          <p:cNvPr id="26" name="TextBox 25">
            <a:extLst>
              <a:ext uri="{FF2B5EF4-FFF2-40B4-BE49-F238E27FC236}">
                <a16:creationId xmlns:a16="http://schemas.microsoft.com/office/drawing/2014/main" id="{A3B9A594-9CF1-4441-9516-62DB7E8E6B7F}"/>
              </a:ext>
            </a:extLst>
          </p:cNvPr>
          <p:cNvSpPr txBox="1"/>
          <p:nvPr/>
        </p:nvSpPr>
        <p:spPr>
          <a:xfrm>
            <a:off x="10683681" y="3226749"/>
            <a:ext cx="1091224" cy="600164"/>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Layers with weights</a:t>
            </a:r>
          </a:p>
        </p:txBody>
      </p:sp>
      <p:sp>
        <p:nvSpPr>
          <p:cNvPr id="27" name="TextBox 26">
            <a:extLst>
              <a:ext uri="{FF2B5EF4-FFF2-40B4-BE49-F238E27FC236}">
                <a16:creationId xmlns:a16="http://schemas.microsoft.com/office/drawing/2014/main" id="{AEFF94F1-2FC3-4753-8253-24777F0A4885}"/>
              </a:ext>
            </a:extLst>
          </p:cNvPr>
          <p:cNvSpPr txBox="1"/>
          <p:nvPr/>
        </p:nvSpPr>
        <p:spPr>
          <a:xfrm>
            <a:off x="8689451" y="5379793"/>
            <a:ext cx="2344366" cy="261610"/>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Classification winner</a:t>
            </a:r>
          </a:p>
        </p:txBody>
      </p:sp>
      <p:sp>
        <p:nvSpPr>
          <p:cNvPr id="28" name="TextBox 27">
            <a:extLst>
              <a:ext uri="{FF2B5EF4-FFF2-40B4-BE49-F238E27FC236}">
                <a16:creationId xmlns:a16="http://schemas.microsoft.com/office/drawing/2014/main" id="{70FAD3CE-C51D-4E9B-B701-90D7676DA62F}"/>
              </a:ext>
            </a:extLst>
          </p:cNvPr>
          <p:cNvSpPr txBox="1"/>
          <p:nvPr/>
        </p:nvSpPr>
        <p:spPr>
          <a:xfrm>
            <a:off x="5326879" y="5421954"/>
            <a:ext cx="2141279" cy="600164"/>
          </a:xfrm>
          <a:prstGeom prst="rect">
            <a:avLst/>
          </a:prstGeom>
          <a:noFill/>
        </p:spPr>
        <p:txBody>
          <a:bodyPr wrap="square" rtlCol="0">
            <a:spAutoFit/>
          </a:bodyPr>
          <a:lstStyle/>
          <a:p>
            <a:pPr algn="just"/>
            <a:r>
              <a:rPr lang="it-IT" sz="1100" b="1" dirty="0">
                <a:solidFill>
                  <a:schemeClr val="bg2">
                    <a:lumMod val="50000"/>
                  </a:schemeClr>
                </a:solidFill>
                <a:latin typeface="Nexa Light" panose="02000000000000000000"/>
              </a:rPr>
              <a:t>Classifier (Alfredo Canziani, Adam Paszke, Eugenio Culurciello, 2017)</a:t>
            </a:r>
            <a:endParaRPr lang="en-IN" sz="1100" b="1" spc="300" dirty="0">
              <a:solidFill>
                <a:schemeClr val="bg2">
                  <a:lumMod val="50000"/>
                </a:schemeClr>
              </a:solidFill>
              <a:latin typeface="Nexa Light" panose="02000000000000000000"/>
            </a:endParaRPr>
          </a:p>
        </p:txBody>
      </p:sp>
      <p:sp>
        <p:nvSpPr>
          <p:cNvPr id="3" name="TextBox 2">
            <a:extLst>
              <a:ext uri="{FF2B5EF4-FFF2-40B4-BE49-F238E27FC236}">
                <a16:creationId xmlns:a16="http://schemas.microsoft.com/office/drawing/2014/main" id="{D1FAE0CF-8326-4793-85A5-F63AC77D3561}"/>
              </a:ext>
            </a:extLst>
          </p:cNvPr>
          <p:cNvSpPr txBox="1"/>
          <p:nvPr/>
        </p:nvSpPr>
        <p:spPr>
          <a:xfrm>
            <a:off x="4218708" y="6296891"/>
            <a:ext cx="3590762" cy="246221"/>
          </a:xfrm>
          <a:prstGeom prst="rect">
            <a:avLst/>
          </a:prstGeom>
          <a:noFill/>
        </p:spPr>
        <p:txBody>
          <a:bodyPr wrap="square" rtlCol="0">
            <a:spAutoFit/>
          </a:bodyPr>
          <a:lstStyle/>
          <a:p>
            <a:r>
              <a:rPr lang="en-IE" sz="1000" dirty="0">
                <a:latin typeface="Times New Roman" panose="02020603050405020304" pitchFamily="18" charset="0"/>
                <a:cs typeface="Times New Roman" panose="02020603050405020304" pitchFamily="18" charset="0"/>
              </a:rPr>
              <a:t>Lecture 9: Fei-Fei hi &amp; Justin Johnson : CNN architectures </a:t>
            </a:r>
          </a:p>
        </p:txBody>
      </p:sp>
      <p:sp>
        <p:nvSpPr>
          <p:cNvPr id="5" name="TextBox 4">
            <a:extLst>
              <a:ext uri="{FF2B5EF4-FFF2-40B4-BE49-F238E27FC236}">
                <a16:creationId xmlns:a16="http://schemas.microsoft.com/office/drawing/2014/main" id="{4878224B-4B74-4BF5-83E8-AD4DB84BF923}"/>
              </a:ext>
            </a:extLst>
          </p:cNvPr>
          <p:cNvSpPr txBox="1"/>
          <p:nvPr/>
        </p:nvSpPr>
        <p:spPr>
          <a:xfrm>
            <a:off x="3933579" y="6451961"/>
            <a:ext cx="4185501" cy="246221"/>
          </a:xfrm>
          <a:prstGeom prst="rect">
            <a:avLst/>
          </a:prstGeom>
          <a:noFill/>
        </p:spPr>
        <p:txBody>
          <a:bodyPr wrap="square" rtlCol="0">
            <a:spAutoFit/>
          </a:bodyPr>
          <a:lstStyle/>
          <a:p>
            <a:r>
              <a:rPr lang="en-IE" sz="1000" dirty="0">
                <a:solidFill>
                  <a:srgbClr val="000000"/>
                </a:solidFill>
                <a:latin typeface="Times New Roman" panose="02020603050405020304" pitchFamily="18" charset="0"/>
              </a:rPr>
              <a:t>An Analysis of Deep Neural Network Models for Practical Applications</a:t>
            </a:r>
            <a:endParaRPr lang="en-IE" sz="1000" dirty="0"/>
          </a:p>
        </p:txBody>
      </p:sp>
      <p:pic>
        <p:nvPicPr>
          <p:cNvPr id="15" name="Graphic 14" descr="Light bulb">
            <a:extLst>
              <a:ext uri="{FF2B5EF4-FFF2-40B4-BE49-F238E27FC236}">
                <a16:creationId xmlns:a16="http://schemas.microsoft.com/office/drawing/2014/main" id="{1FF24607-B6E4-44A6-ACCD-839CF44EB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1200" y="4885200"/>
            <a:ext cx="914400" cy="914400"/>
          </a:xfrm>
          <a:prstGeom prst="rect">
            <a:avLst/>
          </a:prstGeom>
        </p:spPr>
      </p:pic>
    </p:spTree>
    <p:extLst>
      <p:ext uri="{BB962C8B-B14F-4D97-AF65-F5344CB8AC3E}">
        <p14:creationId xmlns:p14="http://schemas.microsoft.com/office/powerpoint/2010/main" val="298705796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461665"/>
          </a:xfrm>
          <a:prstGeom prst="rect">
            <a:avLst/>
          </a:prstGeom>
          <a:solidFill>
            <a:srgbClr val="00B0F0"/>
          </a:solidFill>
        </p:spPr>
        <p:txBody>
          <a:bodyPr wrap="square">
            <a:spAutoFit/>
          </a:bodyPr>
          <a:lstStyle/>
          <a:p>
            <a:pPr algn="just"/>
            <a:r>
              <a:rPr lang="en-GB" sz="2400" dirty="0">
                <a:solidFill>
                  <a:schemeClr val="bg1"/>
                </a:solidFill>
                <a:latin typeface="Nexa Light" panose="02000000000000000000"/>
              </a:rPr>
              <a:t>SoftMax Approach (Modification of Inception V3) </a:t>
            </a:r>
            <a:endParaRPr lang="en-IN" sz="2400" spc="300" dirty="0">
              <a:solidFill>
                <a:schemeClr val="bg1"/>
              </a:solidFill>
              <a:latin typeface="Nexa Light" panose="02000000000000000000"/>
            </a:endParaRPr>
          </a:p>
        </p:txBody>
      </p:sp>
      <p:pic>
        <p:nvPicPr>
          <p:cNvPr id="7" name="Picture 6" descr="A screenshot of a map&#10;&#10;Description generated with very high confidence">
            <a:extLst>
              <a:ext uri="{FF2B5EF4-FFF2-40B4-BE49-F238E27FC236}">
                <a16:creationId xmlns:a16="http://schemas.microsoft.com/office/drawing/2014/main" id="{6C3E5953-EAEC-4177-82EF-EA008680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95" y="1295214"/>
            <a:ext cx="10091268" cy="4940215"/>
          </a:xfrm>
          <a:prstGeom prst="rect">
            <a:avLst/>
          </a:prstGeom>
        </p:spPr>
      </p:pic>
      <p:sp>
        <p:nvSpPr>
          <p:cNvPr id="9" name="Rectangle 8">
            <a:extLst>
              <a:ext uri="{FF2B5EF4-FFF2-40B4-BE49-F238E27FC236}">
                <a16:creationId xmlns:a16="http://schemas.microsoft.com/office/drawing/2014/main" id="{244016E3-0E76-491C-B815-956E1FB4D595}"/>
              </a:ext>
            </a:extLst>
          </p:cNvPr>
          <p:cNvSpPr/>
          <p:nvPr/>
        </p:nvSpPr>
        <p:spPr>
          <a:xfrm>
            <a:off x="417095" y="787672"/>
            <a:ext cx="9057645" cy="64633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 name="TextBox 9">
            <a:extLst>
              <a:ext uri="{FF2B5EF4-FFF2-40B4-BE49-F238E27FC236}">
                <a16:creationId xmlns:a16="http://schemas.microsoft.com/office/drawing/2014/main" id="{1C08F975-8292-4E9E-B761-F68D2CEFF380}"/>
              </a:ext>
            </a:extLst>
          </p:cNvPr>
          <p:cNvSpPr txBox="1"/>
          <p:nvPr/>
        </p:nvSpPr>
        <p:spPr>
          <a:xfrm>
            <a:off x="2955600" y="4922184"/>
            <a:ext cx="2199050" cy="923330"/>
          </a:xfrm>
          <a:prstGeom prst="rect">
            <a:avLst/>
          </a:prstGeom>
          <a:noFill/>
        </p:spPr>
        <p:txBody>
          <a:bodyPr wrap="square" rtlCol="0">
            <a:spAutoFit/>
          </a:bodyPr>
          <a:lstStyle/>
          <a:p>
            <a:r>
              <a:rPr lang="en-IE" dirty="0">
                <a:latin typeface="Nexa Light" panose="02000000000000000000"/>
              </a:rPr>
              <a:t>Where (None) is indication of arbitrary batch size</a:t>
            </a:r>
          </a:p>
        </p:txBody>
      </p:sp>
      <p:pic>
        <p:nvPicPr>
          <p:cNvPr id="12" name="Graphic 11" descr="Light bulb">
            <a:extLst>
              <a:ext uri="{FF2B5EF4-FFF2-40B4-BE49-F238E27FC236}">
                <a16:creationId xmlns:a16="http://schemas.microsoft.com/office/drawing/2014/main" id="{6D615811-228A-475A-9DC3-8716CC0F6D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1200" y="4885200"/>
            <a:ext cx="914400" cy="914400"/>
          </a:xfrm>
          <a:prstGeom prst="rect">
            <a:avLst/>
          </a:prstGeom>
        </p:spPr>
      </p:pic>
      <p:sp>
        <p:nvSpPr>
          <p:cNvPr id="20" name="TextBox 19">
            <a:extLst>
              <a:ext uri="{FF2B5EF4-FFF2-40B4-BE49-F238E27FC236}">
                <a16:creationId xmlns:a16="http://schemas.microsoft.com/office/drawing/2014/main" id="{EC65E2D3-4527-4E87-87CE-BC077B6BBCE5}"/>
              </a:ext>
            </a:extLst>
          </p:cNvPr>
          <p:cNvSpPr txBox="1"/>
          <p:nvPr/>
        </p:nvSpPr>
        <p:spPr>
          <a:xfrm>
            <a:off x="417095" y="939327"/>
            <a:ext cx="10091268" cy="461665"/>
          </a:xfrm>
          <a:prstGeom prst="rect">
            <a:avLst/>
          </a:prstGeom>
          <a:noFill/>
        </p:spPr>
        <p:txBody>
          <a:bodyPr wrap="square" rtlCol="0">
            <a:spAutoFit/>
          </a:bodyPr>
          <a:lstStyle/>
          <a:p>
            <a:r>
              <a:rPr lang="en-IE" sz="2400" dirty="0">
                <a:latin typeface="Nexa Light" panose="02000000000000000000"/>
              </a:rPr>
              <a:t>SoftMax Layer Contains label prediction of each Frame</a:t>
            </a:r>
          </a:p>
        </p:txBody>
      </p:sp>
      <p:sp>
        <p:nvSpPr>
          <p:cNvPr id="11" name="TextBox 10">
            <a:extLst>
              <a:ext uri="{FF2B5EF4-FFF2-40B4-BE49-F238E27FC236}">
                <a16:creationId xmlns:a16="http://schemas.microsoft.com/office/drawing/2014/main" id="{4357EF2E-E2E3-4429-AE1D-2E3570E79D3C}"/>
              </a:ext>
            </a:extLst>
          </p:cNvPr>
          <p:cNvSpPr txBox="1"/>
          <p:nvPr/>
        </p:nvSpPr>
        <p:spPr>
          <a:xfrm>
            <a:off x="4218708" y="6296891"/>
            <a:ext cx="2774373" cy="215444"/>
          </a:xfrm>
          <a:prstGeom prst="rect">
            <a:avLst/>
          </a:prstGeom>
          <a:noFill/>
        </p:spPr>
        <p:txBody>
          <a:bodyPr wrap="square" rtlCol="0">
            <a:spAutoFit/>
          </a:bodyPr>
          <a:lstStyle/>
          <a:p>
            <a:r>
              <a:rPr lang="en-IE" sz="800" dirty="0">
                <a:latin typeface="Times New Roman" panose="02020603050405020304" pitchFamily="18" charset="0"/>
                <a:cs typeface="Times New Roman" panose="02020603050405020304" pitchFamily="18" charset="0"/>
              </a:rPr>
              <a:t>Lecture 9: Fei-Fei hi &amp; Justin Johnson : CNN architectures </a:t>
            </a:r>
          </a:p>
        </p:txBody>
      </p:sp>
      <p:sp>
        <p:nvSpPr>
          <p:cNvPr id="13" name="TextBox 12">
            <a:extLst>
              <a:ext uri="{FF2B5EF4-FFF2-40B4-BE49-F238E27FC236}">
                <a16:creationId xmlns:a16="http://schemas.microsoft.com/office/drawing/2014/main" id="{8EA02914-90A9-4DED-831C-F21F68654E7A}"/>
              </a:ext>
            </a:extLst>
          </p:cNvPr>
          <p:cNvSpPr txBox="1"/>
          <p:nvPr/>
        </p:nvSpPr>
        <p:spPr>
          <a:xfrm>
            <a:off x="2969342" y="6563964"/>
            <a:ext cx="6612305" cy="215444"/>
          </a:xfrm>
          <a:prstGeom prst="rect">
            <a:avLst/>
          </a:prstGeom>
          <a:noFill/>
        </p:spPr>
        <p:txBody>
          <a:bodyPr wrap="square" rtlCol="0">
            <a:spAutoFit/>
          </a:bodyPr>
          <a:lstStyle/>
          <a:p>
            <a:r>
              <a:rPr lang="en-GB" sz="800" dirty="0" err="1">
                <a:latin typeface="Times New Roman" panose="02020603050405020304" pitchFamily="18" charset="0"/>
                <a:cs typeface="Times New Roman" panose="02020603050405020304" pitchFamily="18" charset="0"/>
              </a:rPr>
              <a:t>Rathi</a:t>
            </a:r>
            <a:r>
              <a:rPr lang="en-GB" sz="800" dirty="0">
                <a:latin typeface="Times New Roman" panose="02020603050405020304" pitchFamily="18" charset="0"/>
                <a:cs typeface="Times New Roman" panose="02020603050405020304" pitchFamily="18" charset="0"/>
              </a:rPr>
              <a:t>, D., 2018. Optimization of Transfer Learning for Sign Language Recognition Targeting Mobile Platform. </a:t>
            </a:r>
            <a:r>
              <a:rPr lang="en-GB" sz="800" i="1" dirty="0" err="1">
                <a:latin typeface="Times New Roman" panose="02020603050405020304" pitchFamily="18" charset="0"/>
                <a:cs typeface="Times New Roman" panose="02020603050405020304" pitchFamily="18" charset="0"/>
              </a:rPr>
              <a:t>arXiv</a:t>
            </a:r>
            <a:r>
              <a:rPr lang="en-GB" sz="800" i="1" dirty="0">
                <a:latin typeface="Times New Roman" panose="02020603050405020304" pitchFamily="18" charset="0"/>
                <a:cs typeface="Times New Roman" panose="02020603050405020304" pitchFamily="18" charset="0"/>
              </a:rPr>
              <a:t> preprint arXiv:1805.06618</a:t>
            </a:r>
            <a:r>
              <a:rPr lang="en-GB" sz="800" dirty="0">
                <a:latin typeface="Times New Roman" panose="02020603050405020304" pitchFamily="18" charset="0"/>
                <a:cs typeface="Times New Roman" panose="02020603050405020304" pitchFamily="18" charset="0"/>
              </a:rPr>
              <a:t>.</a:t>
            </a:r>
            <a:endParaRPr lang="en-IE" sz="800"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161B4EDD-29B0-4D64-B31F-0A66EEA08DE1}"/>
              </a:ext>
            </a:extLst>
          </p:cNvPr>
          <p:cNvSpPr/>
          <p:nvPr/>
        </p:nvSpPr>
        <p:spPr>
          <a:xfrm rot="5400000">
            <a:off x="9115427" y="3005573"/>
            <a:ext cx="166250" cy="7793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685571010"/>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4016E3-0E76-491C-B815-956E1FB4D595}"/>
              </a:ext>
            </a:extLst>
          </p:cNvPr>
          <p:cNvSpPr/>
          <p:nvPr/>
        </p:nvSpPr>
        <p:spPr>
          <a:xfrm>
            <a:off x="417095" y="787672"/>
            <a:ext cx="9057645" cy="64633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 name="TextBox 2">
            <a:extLst>
              <a:ext uri="{FF2B5EF4-FFF2-40B4-BE49-F238E27FC236}">
                <a16:creationId xmlns:a16="http://schemas.microsoft.com/office/drawing/2014/main" id="{1180B2F5-19EC-486C-A918-11C8E83DD7DC}"/>
              </a:ext>
            </a:extLst>
          </p:cNvPr>
          <p:cNvSpPr txBox="1"/>
          <p:nvPr/>
        </p:nvSpPr>
        <p:spPr>
          <a:xfrm flipH="1">
            <a:off x="417095" y="849227"/>
            <a:ext cx="8861446" cy="523220"/>
          </a:xfrm>
          <a:prstGeom prst="rect">
            <a:avLst/>
          </a:prstGeom>
          <a:noFill/>
        </p:spPr>
        <p:txBody>
          <a:bodyPr wrap="square" rtlCol="0">
            <a:spAutoFit/>
          </a:bodyPr>
          <a:lstStyle/>
          <a:p>
            <a:r>
              <a:rPr lang="en-GB" sz="2800" dirty="0">
                <a:latin typeface="Nexa Light" panose="02000000000000000000"/>
              </a:rPr>
              <a:t>Transforming Modified Inception V3 into Feature Extractor </a:t>
            </a:r>
            <a:endParaRPr lang="en-IE" sz="2800" dirty="0">
              <a:latin typeface="Nexa Light" panose="02000000000000000000"/>
            </a:endParaRPr>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461665"/>
          </a:xfrm>
          <a:prstGeom prst="rect">
            <a:avLst/>
          </a:prstGeom>
          <a:solidFill>
            <a:srgbClr val="00B0F0"/>
          </a:solidFill>
        </p:spPr>
        <p:txBody>
          <a:bodyPr wrap="square">
            <a:spAutoFit/>
          </a:bodyPr>
          <a:lstStyle/>
          <a:p>
            <a:pPr algn="just"/>
            <a:r>
              <a:rPr lang="en-GB" sz="2400" dirty="0">
                <a:solidFill>
                  <a:schemeClr val="bg1"/>
                </a:solidFill>
                <a:latin typeface="Nexa Light" panose="02000000000000000000"/>
              </a:rPr>
              <a:t>Global Max Pooling Approach </a:t>
            </a:r>
            <a:endParaRPr lang="en-IN" sz="2400" spc="300" dirty="0">
              <a:solidFill>
                <a:schemeClr val="bg1"/>
              </a:solidFill>
              <a:latin typeface="Nexa Light" panose="02000000000000000000"/>
            </a:endParaRPr>
          </a:p>
        </p:txBody>
      </p:sp>
      <p:sp>
        <p:nvSpPr>
          <p:cNvPr id="10" name="TextBox 9">
            <a:extLst>
              <a:ext uri="{FF2B5EF4-FFF2-40B4-BE49-F238E27FC236}">
                <a16:creationId xmlns:a16="http://schemas.microsoft.com/office/drawing/2014/main" id="{1C08F975-8292-4E9E-B761-F68D2CEFF380}"/>
              </a:ext>
            </a:extLst>
          </p:cNvPr>
          <p:cNvSpPr txBox="1"/>
          <p:nvPr/>
        </p:nvSpPr>
        <p:spPr>
          <a:xfrm>
            <a:off x="2867041" y="5157734"/>
            <a:ext cx="5733634" cy="369332"/>
          </a:xfrm>
          <a:prstGeom prst="rect">
            <a:avLst/>
          </a:prstGeom>
          <a:noFill/>
        </p:spPr>
        <p:txBody>
          <a:bodyPr wrap="square" rtlCol="0">
            <a:spAutoFit/>
          </a:bodyPr>
          <a:lstStyle/>
          <a:p>
            <a:r>
              <a:rPr lang="en-GB" dirty="0">
                <a:latin typeface="Nexa Light" panose="02000000000000000000"/>
              </a:rPr>
              <a:t>Transforming Modified Inception V3 into Feature Extractor </a:t>
            </a:r>
            <a:endParaRPr lang="en-IE" dirty="0">
              <a:latin typeface="Nexa Light" panose="02000000000000000000"/>
            </a:endParaRPr>
          </a:p>
        </p:txBody>
      </p:sp>
      <p:pic>
        <p:nvPicPr>
          <p:cNvPr id="12" name="Graphic 11" descr="Light bulb">
            <a:extLst>
              <a:ext uri="{FF2B5EF4-FFF2-40B4-BE49-F238E27FC236}">
                <a16:creationId xmlns:a16="http://schemas.microsoft.com/office/drawing/2014/main" id="{6D615811-228A-475A-9DC3-8716CC0F6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1200" y="4885200"/>
            <a:ext cx="914400" cy="914400"/>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527167D8-BCAB-4F78-B109-3D43FC2FD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95" y="787672"/>
            <a:ext cx="10633526" cy="3860714"/>
          </a:xfrm>
          <a:prstGeom prst="rect">
            <a:avLst/>
          </a:prstGeom>
        </p:spPr>
      </p:pic>
    </p:spTree>
    <p:extLst>
      <p:ext uri="{BB962C8B-B14F-4D97-AF65-F5344CB8AC3E}">
        <p14:creationId xmlns:p14="http://schemas.microsoft.com/office/powerpoint/2010/main" val="70145107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461665"/>
          </a:xfrm>
          <a:prstGeom prst="rect">
            <a:avLst/>
          </a:prstGeom>
          <a:solidFill>
            <a:srgbClr val="00B0F0"/>
          </a:solidFill>
        </p:spPr>
        <p:txBody>
          <a:bodyPr wrap="square">
            <a:spAutoFit/>
          </a:bodyPr>
          <a:lstStyle/>
          <a:p>
            <a:pPr algn="just"/>
            <a:r>
              <a:rPr lang="en-GB" sz="2400" dirty="0">
                <a:solidFill>
                  <a:schemeClr val="bg1"/>
                </a:solidFill>
                <a:latin typeface="Nexa Light" panose="02000000000000000000"/>
              </a:rPr>
              <a:t>IMPLEMENTATION DESIGN </a:t>
            </a:r>
            <a:endParaRPr lang="en-IN" sz="2400" spc="300" dirty="0">
              <a:solidFill>
                <a:schemeClr val="bg1"/>
              </a:solidFill>
              <a:latin typeface="Nexa Light" panose="02000000000000000000"/>
            </a:endParaRPr>
          </a:p>
        </p:txBody>
      </p:sp>
      <p:pic>
        <p:nvPicPr>
          <p:cNvPr id="11" name="Picture 10" descr="A screenshot of a cell phone&#10;&#10;Description generated with high confidence">
            <a:extLst>
              <a:ext uri="{FF2B5EF4-FFF2-40B4-BE49-F238E27FC236}">
                <a16:creationId xmlns:a16="http://schemas.microsoft.com/office/drawing/2014/main" id="{158AC21A-AD85-47F5-A37D-4615F6C0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81" y="826851"/>
            <a:ext cx="11473348" cy="5204298"/>
          </a:xfrm>
          <a:prstGeom prst="rect">
            <a:avLst/>
          </a:prstGeom>
        </p:spPr>
      </p:pic>
    </p:spTree>
    <p:extLst>
      <p:ext uri="{BB962C8B-B14F-4D97-AF65-F5344CB8AC3E}">
        <p14:creationId xmlns:p14="http://schemas.microsoft.com/office/powerpoint/2010/main" val="265504794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9928AE3F-9262-4548-B078-A3D9F4475F82}"/>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0" y="15638"/>
            <a:ext cx="7585261"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8" y="1895870"/>
            <a:ext cx="8745850" cy="646331"/>
          </a:xfrm>
          <a:prstGeom prst="rect">
            <a:avLst/>
          </a:prstGeom>
          <a:noFill/>
        </p:spPr>
        <p:txBody>
          <a:bodyPr wrap="square" rtlCol="0">
            <a:spAutoFit/>
          </a:bodyPr>
          <a:lstStyle/>
          <a:p>
            <a:r>
              <a:rPr lang="en-IN" sz="3600" b="1" spc="600" dirty="0">
                <a:solidFill>
                  <a:schemeClr val="bg1"/>
                </a:solidFill>
                <a:latin typeface="Nexa Bold" panose="02000000000000000000" pitchFamily="50" charset="0"/>
              </a:rPr>
              <a:t>EVALUALTION</a:t>
            </a:r>
          </a:p>
        </p:txBody>
      </p:sp>
      <p:sp>
        <p:nvSpPr>
          <p:cNvPr id="10" name="TextBox 9">
            <a:extLst>
              <a:ext uri="{FF2B5EF4-FFF2-40B4-BE49-F238E27FC236}">
                <a16:creationId xmlns:a16="http://schemas.microsoft.com/office/drawing/2014/main" id="{6574E8A4-07BB-4B12-BE6F-EFFF9C5549F8}"/>
              </a:ext>
            </a:extLst>
          </p:cNvPr>
          <p:cNvSpPr txBox="1"/>
          <p:nvPr/>
        </p:nvSpPr>
        <p:spPr>
          <a:xfrm>
            <a:off x="368968" y="2756050"/>
            <a:ext cx="6489032" cy="1169551"/>
          </a:xfrm>
          <a:prstGeom prst="rect">
            <a:avLst/>
          </a:prstGeom>
          <a:noFill/>
        </p:spPr>
        <p:txBody>
          <a:bodyPr wrap="square" rtlCol="0">
            <a:spAutoFit/>
          </a:bodyPr>
          <a:lstStyle/>
          <a:p>
            <a:pPr marL="285750" indent="-285750" algn="just">
              <a:buFont typeface="Arial" panose="020B0604020202020204" pitchFamily="34" charset="0"/>
              <a:buChar char="•"/>
            </a:pPr>
            <a:r>
              <a:rPr lang="en-IN" sz="1750" spc="300" dirty="0">
                <a:solidFill>
                  <a:schemeClr val="bg1"/>
                </a:solidFill>
                <a:latin typeface="Nexa Light" panose="02000000000000000000" pitchFamily="50" charset="0"/>
              </a:rPr>
              <a:t>EXPERIMENT 1 : TRAINING WITH 80% OF VIDEOS</a:t>
            </a:r>
          </a:p>
          <a:p>
            <a:pPr marL="285750" indent="-285750" algn="just">
              <a:buFont typeface="Arial" panose="020B0604020202020204" pitchFamily="34" charset="0"/>
              <a:buChar char="•"/>
            </a:pPr>
            <a:r>
              <a:rPr lang="en-IN" sz="1750" spc="300" dirty="0">
                <a:solidFill>
                  <a:schemeClr val="bg1"/>
                </a:solidFill>
                <a:latin typeface="Nexa Light" panose="02000000000000000000" pitchFamily="50" charset="0"/>
              </a:rPr>
              <a:t>EXPERIMENT 2 : TRAINING WITH 50% OF VIDEOS</a:t>
            </a:r>
          </a:p>
          <a:p>
            <a:pPr marL="285750" indent="-285750" algn="just">
              <a:buFont typeface="Arial" panose="020B0604020202020204" pitchFamily="34" charset="0"/>
              <a:buChar char="•"/>
            </a:pPr>
            <a:r>
              <a:rPr lang="en-IN" sz="1750" spc="300" dirty="0">
                <a:solidFill>
                  <a:schemeClr val="bg1"/>
                </a:solidFill>
                <a:latin typeface="Nexa Light" panose="02000000000000000000" pitchFamily="50" charset="0"/>
              </a:rPr>
              <a:t>EXPERIMENT 3 : TRAINING WITH 20% OF VIDEOS</a:t>
            </a:r>
          </a:p>
          <a:p>
            <a:pPr algn="just"/>
            <a:endParaRPr lang="en-IN" sz="1750" spc="300" dirty="0">
              <a:solidFill>
                <a:schemeClr val="bg1"/>
              </a:solidFill>
              <a:latin typeface="Nexa Light" panose="02000000000000000000" pitchFamily="50" charset="0"/>
            </a:endParaRPr>
          </a:p>
        </p:txBody>
      </p:sp>
    </p:spTree>
    <p:extLst>
      <p:ext uri="{BB962C8B-B14F-4D97-AF65-F5344CB8AC3E}">
        <p14:creationId xmlns:p14="http://schemas.microsoft.com/office/powerpoint/2010/main" val="320180112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830997"/>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EXPERIMENT 1 : TRAINING WITH 80% OF VIDEOS</a:t>
            </a:r>
          </a:p>
          <a:p>
            <a:endParaRPr lang="en-IE" sz="2400" dirty="0"/>
          </a:p>
        </p:txBody>
      </p:sp>
      <p:pic>
        <p:nvPicPr>
          <p:cNvPr id="5" name="Picture 4" descr="A screenshot of a cell phone&#10;&#10;Description generated with very high confidence">
            <a:extLst>
              <a:ext uri="{FF2B5EF4-FFF2-40B4-BE49-F238E27FC236}">
                <a16:creationId xmlns:a16="http://schemas.microsoft.com/office/drawing/2014/main" id="{E8B189B9-2497-49D0-87AF-76663E569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867" y="786302"/>
            <a:ext cx="6455438" cy="3065851"/>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305D28A9-1C8C-4BD8-A934-2F234C9E3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866" y="4004022"/>
            <a:ext cx="6296061" cy="2598642"/>
          </a:xfrm>
          <a:prstGeom prst="rect">
            <a:avLst/>
          </a:prstGeom>
        </p:spPr>
      </p:pic>
    </p:spTree>
    <p:extLst>
      <p:ext uri="{BB962C8B-B14F-4D97-AF65-F5344CB8AC3E}">
        <p14:creationId xmlns:p14="http://schemas.microsoft.com/office/powerpoint/2010/main" val="3998584389"/>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830997"/>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EXPERIMENT 2 : TRAINING WITH 50% OF VIDEOS</a:t>
            </a:r>
          </a:p>
          <a:p>
            <a:endParaRPr lang="en-IE" sz="2400" dirty="0"/>
          </a:p>
        </p:txBody>
      </p:sp>
      <p:pic>
        <p:nvPicPr>
          <p:cNvPr id="6" name="Picture 5" descr="A screenshot of a cell phone&#10;&#10;Description generated with very high confidence">
            <a:extLst>
              <a:ext uri="{FF2B5EF4-FFF2-40B4-BE49-F238E27FC236}">
                <a16:creationId xmlns:a16="http://schemas.microsoft.com/office/drawing/2014/main" id="{CC3AE46A-7444-46F5-8381-EB9EB94BE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866" y="787673"/>
            <a:ext cx="6296061" cy="3186202"/>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8E2A90BE-FDD6-4110-9630-1E4AA2ABC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866" y="4259997"/>
            <a:ext cx="6218239" cy="2234045"/>
          </a:xfrm>
          <a:prstGeom prst="rect">
            <a:avLst/>
          </a:prstGeom>
        </p:spPr>
      </p:pic>
    </p:spTree>
    <p:extLst>
      <p:ext uri="{BB962C8B-B14F-4D97-AF65-F5344CB8AC3E}">
        <p14:creationId xmlns:p14="http://schemas.microsoft.com/office/powerpoint/2010/main" val="222823942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830997"/>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EXPERIMENT 3 : TRAINING WITH 20% OF VIDEOS</a:t>
            </a:r>
          </a:p>
          <a:p>
            <a:endParaRPr lang="en-IE" sz="2400" dirty="0"/>
          </a:p>
        </p:txBody>
      </p:sp>
      <p:pic>
        <p:nvPicPr>
          <p:cNvPr id="6" name="Picture 5" descr="A screenshot of a cell phone&#10;&#10;Description generated with very high confidence">
            <a:extLst>
              <a:ext uri="{FF2B5EF4-FFF2-40B4-BE49-F238E27FC236}">
                <a16:creationId xmlns:a16="http://schemas.microsoft.com/office/drawing/2014/main" id="{F84BF066-424C-4ACA-920B-61E9BFEB8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401" y="787672"/>
            <a:ext cx="6287526" cy="3216350"/>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2D81F22-866D-4C9C-BE6B-7B46ABA09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401" y="4145972"/>
            <a:ext cx="6287526" cy="2462525"/>
          </a:xfrm>
          <a:prstGeom prst="rect">
            <a:avLst/>
          </a:prstGeom>
        </p:spPr>
      </p:pic>
    </p:spTree>
    <p:extLst>
      <p:ext uri="{BB962C8B-B14F-4D97-AF65-F5344CB8AC3E}">
        <p14:creationId xmlns:p14="http://schemas.microsoft.com/office/powerpoint/2010/main" val="264198111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830997"/>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CONCLUSION AND FUTURE WORKS</a:t>
            </a:r>
          </a:p>
          <a:p>
            <a:endParaRPr lang="en-IE" sz="2400" dirty="0"/>
          </a:p>
        </p:txBody>
      </p:sp>
      <p:sp>
        <p:nvSpPr>
          <p:cNvPr id="4" name="TextBox 3">
            <a:extLst>
              <a:ext uri="{FF2B5EF4-FFF2-40B4-BE49-F238E27FC236}">
                <a16:creationId xmlns:a16="http://schemas.microsoft.com/office/drawing/2014/main" id="{154FAB8D-EE3F-4DBD-9482-D3074FE3EB82}"/>
              </a:ext>
            </a:extLst>
          </p:cNvPr>
          <p:cNvSpPr txBox="1"/>
          <p:nvPr/>
        </p:nvSpPr>
        <p:spPr>
          <a:xfrm>
            <a:off x="417094" y="1015662"/>
            <a:ext cx="10576487" cy="4524315"/>
          </a:xfrm>
          <a:prstGeom prst="rect">
            <a:avLst/>
          </a:prstGeom>
          <a:noFill/>
        </p:spPr>
        <p:txBody>
          <a:bodyPr wrap="square" rtlCol="0">
            <a:spAutoFit/>
          </a:bodyPr>
          <a:lstStyle/>
          <a:p>
            <a:r>
              <a:rPr lang="en-IE" sz="2400" dirty="0"/>
              <a:t>CONCLUSION</a:t>
            </a:r>
          </a:p>
          <a:p>
            <a:endParaRPr lang="en-IE" dirty="0"/>
          </a:p>
          <a:p>
            <a:pPr marL="285750" indent="-285750">
              <a:buFont typeface="Arial" panose="020B0604020202020204" pitchFamily="34" charset="0"/>
              <a:buChar char="•"/>
            </a:pPr>
            <a:r>
              <a:rPr lang="en-GB" dirty="0"/>
              <a:t>Global Max Pooling approach outperformed SoftMax approach with optimal parameter when trained on 80% of the videos. Model accuracy achieved on the validation set is 86.10% and on the test set is 75.2%. </a:t>
            </a:r>
          </a:p>
          <a:p>
            <a:endParaRPr lang="en-GB" dirty="0"/>
          </a:p>
          <a:p>
            <a:pPr marL="285750" indent="-285750">
              <a:buFont typeface="Arial" panose="020B0604020202020204" pitchFamily="34" charset="0"/>
              <a:buChar char="•"/>
            </a:pPr>
            <a:r>
              <a:rPr lang="en-GB" dirty="0"/>
              <a:t>In our approach where we modify the inception model as a feature extractor for LSTM RNN works dramatically better than employing it for examination of  the temporal dependencies of the generated probabilities.  </a:t>
            </a:r>
          </a:p>
          <a:p>
            <a:pPr marL="285750" indent="-285750">
              <a:buFont typeface="Arial" panose="020B0604020202020204" pitchFamily="34" charset="0"/>
              <a:buChar char="•"/>
            </a:pPr>
            <a:endParaRPr lang="en-GB" dirty="0"/>
          </a:p>
          <a:p>
            <a:r>
              <a:rPr lang="en-GB" sz="2400" dirty="0"/>
              <a:t>FUTURE WORKS</a:t>
            </a:r>
          </a:p>
          <a:p>
            <a:endParaRPr lang="en-GB" sz="2400" dirty="0"/>
          </a:p>
          <a:p>
            <a:pPr marL="285750" indent="-285750">
              <a:buFont typeface="Arial" panose="020B0604020202020204" pitchFamily="34" charset="0"/>
              <a:buChar char="•"/>
            </a:pPr>
            <a:r>
              <a:rPr lang="en-GB" dirty="0"/>
              <a:t>This research can further be extended by finding ways to transform a recognizer into a localizer. </a:t>
            </a:r>
          </a:p>
          <a:p>
            <a:endParaRPr lang="en-GB" dirty="0"/>
          </a:p>
          <a:p>
            <a:pPr marL="285750" indent="-285750">
              <a:buFont typeface="Arial" panose="020B0604020202020204" pitchFamily="34" charset="0"/>
              <a:buChar char="•"/>
            </a:pPr>
            <a:r>
              <a:rPr lang="en-GB" dirty="0"/>
              <a:t>The concepts of NLP can also be amalgamed to develop a fully functional vision-based sign language translator. </a:t>
            </a:r>
            <a:endParaRPr lang="en-IE" dirty="0"/>
          </a:p>
        </p:txBody>
      </p:sp>
    </p:spTree>
    <p:extLst>
      <p:ext uri="{BB962C8B-B14F-4D97-AF65-F5344CB8AC3E}">
        <p14:creationId xmlns:p14="http://schemas.microsoft.com/office/powerpoint/2010/main" val="263207715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461665"/>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DEMONSTRATION  </a:t>
            </a:r>
            <a:endParaRPr lang="en-IE" sz="2400" dirty="0"/>
          </a:p>
        </p:txBody>
      </p:sp>
      <p:pic>
        <p:nvPicPr>
          <p:cNvPr id="9" name="023_005_002">
            <a:hlinkClick r:id="" action="ppaction://media"/>
            <a:extLst>
              <a:ext uri="{FF2B5EF4-FFF2-40B4-BE49-F238E27FC236}">
                <a16:creationId xmlns:a16="http://schemas.microsoft.com/office/drawing/2014/main" id="{E6BAA35E-8527-4AF2-8455-33323E4EDA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15382" y="1814412"/>
            <a:ext cx="3588327" cy="2836718"/>
          </a:xfrm>
          <a:prstGeom prst="rect">
            <a:avLst/>
          </a:prstGeom>
        </p:spPr>
      </p:pic>
    </p:spTree>
    <p:extLst>
      <p:ext uri="{BB962C8B-B14F-4D97-AF65-F5344CB8AC3E}">
        <p14:creationId xmlns:p14="http://schemas.microsoft.com/office/powerpoint/2010/main" val="4047621834"/>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6E90B586-BF2C-4CF3-9764-6623260ECE2A}"/>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12041" y="10391"/>
            <a:ext cx="7546350"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9" y="1925053"/>
            <a:ext cx="4796590" cy="1200329"/>
          </a:xfrm>
          <a:prstGeom prst="rect">
            <a:avLst/>
          </a:prstGeom>
          <a:noFill/>
        </p:spPr>
        <p:txBody>
          <a:bodyPr wrap="square" rtlCol="0">
            <a:spAutoFit/>
          </a:bodyPr>
          <a:lstStyle/>
          <a:p>
            <a:r>
              <a:rPr lang="en-IN" sz="3600" b="1" spc="600" dirty="0">
                <a:solidFill>
                  <a:schemeClr val="bg1"/>
                </a:solidFill>
                <a:latin typeface="Nexa Bold" panose="02000000000000000000" pitchFamily="50" charset="0"/>
              </a:rPr>
              <a:t>WELCOME</a:t>
            </a:r>
          </a:p>
          <a:p>
            <a:endParaRPr lang="en-IN" sz="3600" b="1" spc="600" dirty="0">
              <a:solidFill>
                <a:schemeClr val="bg1"/>
              </a:solidFill>
              <a:latin typeface="Nexa Bold" panose="02000000000000000000" pitchFamily="50" charset="0"/>
            </a:endParaRPr>
          </a:p>
        </p:txBody>
      </p:sp>
      <p:sp>
        <p:nvSpPr>
          <p:cNvPr id="10" name="TextBox 9">
            <a:extLst>
              <a:ext uri="{FF2B5EF4-FFF2-40B4-BE49-F238E27FC236}">
                <a16:creationId xmlns:a16="http://schemas.microsoft.com/office/drawing/2014/main" id="{6574E8A4-07BB-4B12-BE6F-EFFF9C5549F8}"/>
              </a:ext>
            </a:extLst>
          </p:cNvPr>
          <p:cNvSpPr txBox="1"/>
          <p:nvPr/>
        </p:nvSpPr>
        <p:spPr>
          <a:xfrm>
            <a:off x="368968" y="2756050"/>
            <a:ext cx="6654401" cy="2246769"/>
          </a:xfrm>
          <a:prstGeom prst="rect">
            <a:avLst/>
          </a:prstGeom>
          <a:noFill/>
        </p:spPr>
        <p:txBody>
          <a:bodyPr wrap="square" rtlCol="0">
            <a:spAutoFit/>
          </a:bodyPr>
          <a:lstStyle/>
          <a:p>
            <a:pPr algn="just"/>
            <a:r>
              <a:rPr lang="en-GB" sz="2000" spc="300" dirty="0">
                <a:solidFill>
                  <a:schemeClr val="bg1"/>
                </a:solidFill>
                <a:latin typeface="Nexa Light" panose="02000000000000000000" pitchFamily="50" charset="0"/>
              </a:rPr>
              <a:t>Sign language interpreters are currently required to </a:t>
            </a:r>
            <a:r>
              <a:rPr lang="en-GB" sz="2000" b="1" spc="300" dirty="0">
                <a:solidFill>
                  <a:schemeClr val="bg1"/>
                </a:solidFill>
                <a:latin typeface="Nexa Light" panose="02000000000000000000" pitchFamily="50" charset="0"/>
              </a:rPr>
              <a:t>interpret</a:t>
            </a:r>
            <a:r>
              <a:rPr lang="en-GB" sz="2000" spc="300" dirty="0">
                <a:solidFill>
                  <a:schemeClr val="bg1"/>
                </a:solidFill>
                <a:latin typeface="Nexa Light" panose="02000000000000000000" pitchFamily="50" charset="0"/>
              </a:rPr>
              <a:t> for speech impaired people.</a:t>
            </a:r>
          </a:p>
          <a:p>
            <a:pPr algn="just"/>
            <a:endParaRPr lang="en-GB" sz="2000" spc="300" dirty="0">
              <a:solidFill>
                <a:schemeClr val="bg1"/>
              </a:solidFill>
              <a:latin typeface="Nexa Light" panose="02000000000000000000" pitchFamily="50" charset="0"/>
            </a:endParaRPr>
          </a:p>
          <a:p>
            <a:pPr algn="just"/>
            <a:r>
              <a:rPr lang="en-GB" sz="2000" spc="300" dirty="0">
                <a:solidFill>
                  <a:schemeClr val="bg1"/>
                </a:solidFill>
                <a:latin typeface="Nexa Light" panose="02000000000000000000" pitchFamily="50" charset="0"/>
              </a:rPr>
              <a:t>Their job is extremely cumbersome and as a result the number of interpreters per capita across majority countries is very low. </a:t>
            </a:r>
            <a:endParaRPr lang="en-IN" sz="2000" spc="300" dirty="0">
              <a:solidFill>
                <a:schemeClr val="bg1"/>
              </a:solidFill>
              <a:latin typeface="Nexa Light" panose="02000000000000000000" pitchFamily="50" charset="0"/>
            </a:endParaRPr>
          </a:p>
        </p:txBody>
      </p:sp>
    </p:spTree>
    <p:extLst>
      <p:ext uri="{BB962C8B-B14F-4D97-AF65-F5344CB8AC3E}">
        <p14:creationId xmlns:p14="http://schemas.microsoft.com/office/powerpoint/2010/main" val="14109995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646331"/>
          </a:xfrm>
          <a:prstGeom prst="rect">
            <a:avLst/>
          </a:prstGeom>
          <a:solidFill>
            <a:srgbClr val="00B0F0"/>
          </a:solidFill>
        </p:spPr>
        <p:txBody>
          <a:bodyPr wrap="square">
            <a:spAutoFit/>
          </a:bodyPr>
          <a:lstStyle/>
          <a:p>
            <a:pPr algn="just"/>
            <a:endParaRPr lang="en-IN" sz="3600" spc="300" dirty="0">
              <a:solidFill>
                <a:schemeClr val="bg1"/>
              </a:solidFill>
              <a:latin typeface="Nexa Light" panose="02000000000000000000"/>
            </a:endParaRPr>
          </a:p>
        </p:txBody>
      </p:sp>
      <p:sp>
        <p:nvSpPr>
          <p:cNvPr id="3" name="TextBox 2">
            <a:extLst>
              <a:ext uri="{FF2B5EF4-FFF2-40B4-BE49-F238E27FC236}">
                <a16:creationId xmlns:a16="http://schemas.microsoft.com/office/drawing/2014/main" id="{6DAFF72C-B178-4443-821A-877DA62081EB}"/>
              </a:ext>
            </a:extLst>
          </p:cNvPr>
          <p:cNvSpPr txBox="1"/>
          <p:nvPr/>
        </p:nvSpPr>
        <p:spPr>
          <a:xfrm>
            <a:off x="486382" y="255336"/>
            <a:ext cx="9046723" cy="830997"/>
          </a:xfrm>
          <a:prstGeom prst="rect">
            <a:avLst/>
          </a:prstGeom>
          <a:noFill/>
        </p:spPr>
        <p:txBody>
          <a:bodyPr wrap="square" rtlCol="0">
            <a:spAutoFit/>
          </a:bodyPr>
          <a:lstStyle/>
          <a:p>
            <a:r>
              <a:rPr lang="en-IN" sz="2400" spc="300" dirty="0">
                <a:solidFill>
                  <a:schemeClr val="bg1"/>
                </a:solidFill>
                <a:latin typeface="Nexa Light" panose="02000000000000000000" pitchFamily="50" charset="0"/>
              </a:rPr>
              <a:t>REFERENCES </a:t>
            </a:r>
          </a:p>
          <a:p>
            <a:endParaRPr lang="en-IE" sz="2400" dirty="0"/>
          </a:p>
        </p:txBody>
      </p:sp>
      <p:sp>
        <p:nvSpPr>
          <p:cNvPr id="4" name="TextBox 3">
            <a:extLst>
              <a:ext uri="{FF2B5EF4-FFF2-40B4-BE49-F238E27FC236}">
                <a16:creationId xmlns:a16="http://schemas.microsoft.com/office/drawing/2014/main" id="{154FAB8D-EE3F-4DBD-9482-D3074FE3EB82}"/>
              </a:ext>
            </a:extLst>
          </p:cNvPr>
          <p:cNvSpPr txBox="1"/>
          <p:nvPr/>
        </p:nvSpPr>
        <p:spPr>
          <a:xfrm>
            <a:off x="417094" y="1015662"/>
            <a:ext cx="10576487" cy="2431435"/>
          </a:xfrm>
          <a:prstGeom prst="rect">
            <a:avLst/>
          </a:prstGeom>
          <a:noFill/>
        </p:spPr>
        <p:txBody>
          <a:bodyPr wrap="square" rtlCol="0">
            <a:spAutoFit/>
          </a:bodyPr>
          <a:lstStyle/>
          <a:p>
            <a:pPr algn="just"/>
            <a:r>
              <a:rPr lang="en-IE" sz="1000" dirty="0">
                <a:latin typeface="Times New Roman" panose="02020603050405020304" pitchFamily="18" charset="0"/>
                <a:cs typeface="Times New Roman" panose="02020603050405020304" pitchFamily="18" charset="0"/>
              </a:rPr>
              <a:t>Koller, O. </a:t>
            </a:r>
            <a:r>
              <a:rPr lang="en-IE" sz="1000" i="1" dirty="0">
                <a:latin typeface="Times New Roman" panose="02020603050405020304" pitchFamily="18" charset="0"/>
                <a:cs typeface="Times New Roman" panose="02020603050405020304" pitchFamily="18" charset="0"/>
              </a:rPr>
              <a:t>et al. </a:t>
            </a:r>
            <a:r>
              <a:rPr lang="en-IE" sz="1000" dirty="0">
                <a:latin typeface="Times New Roman" panose="02020603050405020304" pitchFamily="18" charset="0"/>
                <a:cs typeface="Times New Roman" panose="02020603050405020304" pitchFamily="18" charset="0"/>
              </a:rPr>
              <a:t>(2016) ‘Deep Sign: Hybrid CNN-HMM for Continuous Sign Language Recognition’, </a:t>
            </a:r>
            <a:r>
              <a:rPr lang="en-IE" sz="1000" i="1" dirty="0" err="1">
                <a:latin typeface="Times New Roman" panose="02020603050405020304" pitchFamily="18" charset="0"/>
                <a:cs typeface="Times New Roman" panose="02020603050405020304" pitchFamily="18" charset="0"/>
              </a:rPr>
              <a:t>Bmvc</a:t>
            </a:r>
            <a:r>
              <a:rPr lang="en-IE" sz="1000" dirty="0">
                <a:latin typeface="Times New Roman" panose="02020603050405020304" pitchFamily="18" charset="0"/>
                <a:cs typeface="Times New Roman" panose="02020603050405020304" pitchFamily="18" charset="0"/>
              </a:rPr>
              <a:t>. </a:t>
            </a:r>
            <a:r>
              <a:rPr lang="en-IE" sz="1000" dirty="0" err="1">
                <a:latin typeface="Times New Roman" panose="02020603050405020304" pitchFamily="18" charset="0"/>
                <a:cs typeface="Times New Roman" panose="02020603050405020304" pitchFamily="18" charset="0"/>
              </a:rPr>
              <a:t>doi</a:t>
            </a:r>
            <a:r>
              <a:rPr lang="en-IE" sz="1000" dirty="0">
                <a:latin typeface="Times New Roman" panose="02020603050405020304" pitchFamily="18" charset="0"/>
                <a:cs typeface="Times New Roman" panose="02020603050405020304" pitchFamily="18" charset="0"/>
              </a:rPr>
              <a:t>: 10.5244/C.30.136. </a:t>
            </a:r>
          </a:p>
          <a:p>
            <a:pPr algn="just"/>
            <a:endParaRPr lang="en-IE" sz="1000" dirty="0">
              <a:latin typeface="Times New Roman" panose="02020603050405020304" pitchFamily="18" charset="0"/>
              <a:cs typeface="Times New Roman" panose="02020603050405020304" pitchFamily="18" charset="0"/>
            </a:endParaRPr>
          </a:p>
          <a:p>
            <a:pPr algn="just"/>
            <a:r>
              <a:rPr lang="en-GB" sz="1000" dirty="0">
                <a:latin typeface="Times New Roman" panose="02020603050405020304" pitchFamily="18" charset="0"/>
                <a:cs typeface="Times New Roman" panose="02020603050405020304" pitchFamily="18" charset="0"/>
              </a:rPr>
              <a:t>Oliveira, M. </a:t>
            </a:r>
            <a:r>
              <a:rPr lang="en-GB" sz="1000" i="1" dirty="0">
                <a:latin typeface="Times New Roman" panose="02020603050405020304" pitchFamily="18" charset="0"/>
                <a:cs typeface="Times New Roman" panose="02020603050405020304" pitchFamily="18" charset="0"/>
              </a:rPr>
              <a:t>et al. </a:t>
            </a:r>
            <a:r>
              <a:rPr lang="en-GB" sz="1000" dirty="0">
                <a:latin typeface="Times New Roman" panose="02020603050405020304" pitchFamily="18" charset="0"/>
                <a:cs typeface="Times New Roman" panose="02020603050405020304" pitchFamily="18" charset="0"/>
              </a:rPr>
              <a:t>(2017) ‘A comparison between end-to-end approaches and feature extraction based approaches for Sign Language recognition’, </a:t>
            </a:r>
            <a:r>
              <a:rPr lang="en-GB" sz="1000" i="1" dirty="0">
                <a:latin typeface="Times New Roman" panose="02020603050405020304" pitchFamily="18" charset="0"/>
                <a:cs typeface="Times New Roman" panose="02020603050405020304" pitchFamily="18" charset="0"/>
              </a:rPr>
              <a:t>2017 International Conference on Image and Vision Computing New Zealand (IVCNZ)</a:t>
            </a:r>
            <a:r>
              <a:rPr lang="en-GB" sz="1000" dirty="0">
                <a:latin typeface="Times New Roman" panose="02020603050405020304" pitchFamily="18" charset="0"/>
                <a:cs typeface="Times New Roman" panose="02020603050405020304" pitchFamily="18" charset="0"/>
              </a:rPr>
              <a:t>. IEEE, pp. 1–6. </a:t>
            </a:r>
          </a:p>
          <a:p>
            <a:pPr algn="just"/>
            <a:endParaRPr lang="en-GB" sz="1000" dirty="0">
              <a:latin typeface="Times New Roman" panose="02020603050405020304" pitchFamily="18" charset="0"/>
              <a:cs typeface="Times New Roman" panose="02020603050405020304" pitchFamily="18" charset="0"/>
            </a:endParaRPr>
          </a:p>
          <a:p>
            <a:pPr algn="just"/>
            <a:r>
              <a:rPr lang="en-GB" sz="1000" dirty="0">
                <a:latin typeface="Times New Roman" panose="02020603050405020304" pitchFamily="18" charset="0"/>
                <a:cs typeface="Times New Roman" panose="02020603050405020304" pitchFamily="18" charset="0"/>
              </a:rPr>
              <a:t>Keras.rstudio.com. (2019). </a:t>
            </a:r>
            <a:r>
              <a:rPr lang="en-GB" sz="1000" i="1" dirty="0">
                <a:latin typeface="Times New Roman" panose="02020603050405020304" pitchFamily="18" charset="0"/>
                <a:cs typeface="Times New Roman" panose="02020603050405020304" pitchFamily="18" charset="0"/>
              </a:rPr>
              <a:t>Inception V3 model, with weights pre-trained on ImageNet. — application_inception_v3</a:t>
            </a:r>
            <a:r>
              <a:rPr lang="en-GB" sz="1000" dirty="0">
                <a:latin typeface="Times New Roman" panose="02020603050405020304" pitchFamily="18" charset="0"/>
                <a:cs typeface="Times New Roman" panose="02020603050405020304" pitchFamily="18" charset="0"/>
              </a:rPr>
              <a:t>. [online] Available </a:t>
            </a:r>
            <a:r>
              <a:rPr lang="en-GB" sz="1000" dirty="0" err="1">
                <a:latin typeface="Times New Roman" panose="02020603050405020304" pitchFamily="18" charset="0"/>
                <a:cs typeface="Times New Roman" panose="02020603050405020304" pitchFamily="18" charset="0"/>
              </a:rPr>
              <a:t>at:https</a:t>
            </a:r>
            <a:r>
              <a:rPr lang="en-GB" sz="1000" dirty="0">
                <a:latin typeface="Times New Roman" panose="02020603050405020304" pitchFamily="18" charset="0"/>
                <a:cs typeface="Times New Roman" panose="02020603050405020304" pitchFamily="18" charset="0"/>
              </a:rPr>
              <a:t>://keras.rstudio.com/reference/application_inception_v3.html [Accessed 9 Jan. 2019].</a:t>
            </a:r>
          </a:p>
          <a:p>
            <a:pPr algn="just"/>
            <a:endParaRPr lang="en-GB" sz="1000" dirty="0">
              <a:latin typeface="Times New Roman" panose="02020603050405020304" pitchFamily="18" charset="0"/>
              <a:cs typeface="Times New Roman" panose="02020603050405020304" pitchFamily="18" charset="0"/>
            </a:endParaRPr>
          </a:p>
          <a:p>
            <a:pPr algn="just"/>
            <a:r>
              <a:rPr lang="en-GB" sz="1000" dirty="0" err="1">
                <a:latin typeface="Times New Roman" panose="02020603050405020304" pitchFamily="18" charset="0"/>
                <a:cs typeface="Times New Roman" panose="02020603050405020304" pitchFamily="18" charset="0"/>
              </a:rPr>
              <a:t>Rathi</a:t>
            </a:r>
            <a:r>
              <a:rPr lang="en-GB" sz="1000" dirty="0">
                <a:latin typeface="Times New Roman" panose="02020603050405020304" pitchFamily="18" charset="0"/>
                <a:cs typeface="Times New Roman" panose="02020603050405020304" pitchFamily="18" charset="0"/>
              </a:rPr>
              <a:t>, D., 2018. Optimization of Transfer Learning for Sign Language Recognition Targeting Mobile Platform. </a:t>
            </a:r>
            <a:r>
              <a:rPr lang="en-GB" sz="1000" i="1" dirty="0" err="1">
                <a:latin typeface="Times New Roman" panose="02020603050405020304" pitchFamily="18" charset="0"/>
                <a:cs typeface="Times New Roman" panose="02020603050405020304" pitchFamily="18" charset="0"/>
              </a:rPr>
              <a:t>arXiv</a:t>
            </a:r>
            <a:r>
              <a:rPr lang="en-GB" sz="1000" i="1" dirty="0">
                <a:latin typeface="Times New Roman" panose="02020603050405020304" pitchFamily="18" charset="0"/>
                <a:cs typeface="Times New Roman" panose="02020603050405020304" pitchFamily="18" charset="0"/>
              </a:rPr>
              <a:t> preprint arXiv:1805.06618</a:t>
            </a:r>
            <a:r>
              <a:rPr lang="en-GB" sz="1000" dirty="0">
                <a:latin typeface="Times New Roman" panose="02020603050405020304" pitchFamily="18" charset="0"/>
                <a:cs typeface="Times New Roman" panose="02020603050405020304" pitchFamily="18" charset="0"/>
              </a:rPr>
              <a:t>.</a:t>
            </a:r>
          </a:p>
          <a:p>
            <a:pPr algn="just"/>
            <a:endParaRPr lang="en-GB" sz="1000" dirty="0">
              <a:latin typeface="Times New Roman" panose="02020603050405020304" pitchFamily="18" charset="0"/>
              <a:cs typeface="Times New Roman" panose="02020603050405020304" pitchFamily="18" charset="0"/>
            </a:endParaRPr>
          </a:p>
          <a:p>
            <a:pPr algn="just"/>
            <a:r>
              <a:rPr lang="en-IE" sz="1000" dirty="0" err="1">
                <a:solidFill>
                  <a:srgbClr val="000000"/>
                </a:solidFill>
                <a:latin typeface="Times New Roman" panose="02020603050405020304" pitchFamily="18" charset="0"/>
              </a:rPr>
              <a:t>Canziani</a:t>
            </a:r>
            <a:r>
              <a:rPr lang="en-IE" sz="1000" dirty="0">
                <a:solidFill>
                  <a:srgbClr val="000000"/>
                </a:solidFill>
                <a:latin typeface="Times New Roman" panose="02020603050405020304" pitchFamily="18" charset="0"/>
              </a:rPr>
              <a:t>, A., </a:t>
            </a:r>
            <a:r>
              <a:rPr lang="en-IE" sz="1000" dirty="0" err="1">
                <a:solidFill>
                  <a:srgbClr val="000000"/>
                </a:solidFill>
                <a:latin typeface="Times New Roman" panose="02020603050405020304" pitchFamily="18" charset="0"/>
              </a:rPr>
              <a:t>Paszke</a:t>
            </a:r>
            <a:r>
              <a:rPr lang="en-IE" sz="1000" dirty="0">
                <a:solidFill>
                  <a:srgbClr val="000000"/>
                </a:solidFill>
                <a:latin typeface="Times New Roman" panose="02020603050405020304" pitchFamily="18" charset="0"/>
              </a:rPr>
              <a:t>, A. and </a:t>
            </a:r>
            <a:r>
              <a:rPr lang="en-IE" sz="1000" dirty="0" err="1">
                <a:solidFill>
                  <a:srgbClr val="000000"/>
                </a:solidFill>
                <a:latin typeface="Times New Roman" panose="02020603050405020304" pitchFamily="18" charset="0"/>
              </a:rPr>
              <a:t>Culurciello</a:t>
            </a:r>
            <a:r>
              <a:rPr lang="en-IE" sz="1000" dirty="0">
                <a:solidFill>
                  <a:srgbClr val="000000"/>
                </a:solidFill>
                <a:latin typeface="Times New Roman" panose="02020603050405020304" pitchFamily="18" charset="0"/>
              </a:rPr>
              <a:t>, E. (2016) ‘An Analysis of Deep Neural Network Models for Practical Applications’, pp. 1–7. </a:t>
            </a:r>
            <a:r>
              <a:rPr lang="en-IE" sz="1000" dirty="0" err="1">
                <a:solidFill>
                  <a:srgbClr val="000000"/>
                </a:solidFill>
                <a:latin typeface="Times New Roman" panose="02020603050405020304" pitchFamily="18" charset="0"/>
              </a:rPr>
              <a:t>doi</a:t>
            </a:r>
            <a:r>
              <a:rPr lang="en-IE" sz="1000" dirty="0">
                <a:solidFill>
                  <a:srgbClr val="000000"/>
                </a:solidFill>
                <a:latin typeface="Times New Roman" panose="02020603050405020304" pitchFamily="18" charset="0"/>
              </a:rPr>
              <a:t>: 10.1002/(SICI)1520-6416(199906)127:4&lt;39::AID-EEJ5&gt;3.0.CO;2-8. </a:t>
            </a:r>
          </a:p>
          <a:p>
            <a:pPr algn="just"/>
            <a:endParaRPr lang="en-IE" sz="1000" dirty="0">
              <a:solidFill>
                <a:srgbClr val="000000"/>
              </a:solidFill>
              <a:latin typeface="Times New Roman" panose="02020603050405020304" pitchFamily="18" charset="0"/>
              <a:cs typeface="Times New Roman" panose="02020603050405020304" pitchFamily="18" charset="0"/>
            </a:endParaRPr>
          </a:p>
          <a:p>
            <a:pPr algn="just"/>
            <a:r>
              <a:rPr lang="en-IE" sz="1000" dirty="0" err="1">
                <a:solidFill>
                  <a:srgbClr val="000000"/>
                </a:solidFill>
                <a:latin typeface="Times New Roman" panose="02020603050405020304" pitchFamily="18" charset="0"/>
              </a:rPr>
              <a:t>Camgoz</a:t>
            </a:r>
            <a:r>
              <a:rPr lang="en-IE" sz="1000" dirty="0">
                <a:solidFill>
                  <a:srgbClr val="000000"/>
                </a:solidFill>
                <a:latin typeface="Times New Roman" panose="02020603050405020304" pitchFamily="18" charset="0"/>
              </a:rPr>
              <a:t>, N. C. </a:t>
            </a:r>
            <a:r>
              <a:rPr lang="en-IE" sz="1000" i="1" dirty="0">
                <a:solidFill>
                  <a:srgbClr val="000000"/>
                </a:solidFill>
                <a:latin typeface="Times New Roman" panose="02020603050405020304" pitchFamily="18" charset="0"/>
              </a:rPr>
              <a:t>et al. </a:t>
            </a:r>
            <a:r>
              <a:rPr lang="en-IE" sz="1000" dirty="0">
                <a:solidFill>
                  <a:srgbClr val="000000"/>
                </a:solidFill>
                <a:latin typeface="Times New Roman" panose="02020603050405020304" pitchFamily="18" charset="0"/>
              </a:rPr>
              <a:t>(2017) ‘</a:t>
            </a:r>
            <a:r>
              <a:rPr lang="en-IE" sz="1000" dirty="0" err="1">
                <a:solidFill>
                  <a:srgbClr val="000000"/>
                </a:solidFill>
                <a:latin typeface="Times New Roman" panose="02020603050405020304" pitchFamily="18" charset="0"/>
              </a:rPr>
              <a:t>SubUNets</a:t>
            </a:r>
            <a:r>
              <a:rPr lang="en-IE" sz="1000" dirty="0">
                <a:solidFill>
                  <a:srgbClr val="000000"/>
                </a:solidFill>
                <a:latin typeface="Times New Roman" panose="02020603050405020304" pitchFamily="18" charset="0"/>
              </a:rPr>
              <a:t>: End-to-End Hand Shape and Continuous Sign Language Recognition’, </a:t>
            </a:r>
            <a:r>
              <a:rPr lang="en-IE" sz="1000" i="1" dirty="0">
                <a:solidFill>
                  <a:srgbClr val="000000"/>
                </a:solidFill>
                <a:latin typeface="Times New Roman" panose="02020603050405020304" pitchFamily="18" charset="0"/>
              </a:rPr>
              <a:t>Proceedings of the IEEE International Conference on Computer Vision</a:t>
            </a:r>
            <a:r>
              <a:rPr lang="en-IE" sz="1000" dirty="0">
                <a:solidFill>
                  <a:srgbClr val="000000"/>
                </a:solidFill>
                <a:latin typeface="Times New Roman" panose="02020603050405020304" pitchFamily="18" charset="0"/>
              </a:rPr>
              <a:t>, 2017–October, pp. 3075–3084. </a:t>
            </a:r>
            <a:r>
              <a:rPr lang="en-IE" sz="1000" dirty="0" err="1">
                <a:solidFill>
                  <a:srgbClr val="000000"/>
                </a:solidFill>
                <a:latin typeface="Times New Roman" panose="02020603050405020304" pitchFamily="18" charset="0"/>
              </a:rPr>
              <a:t>doi</a:t>
            </a:r>
            <a:r>
              <a:rPr lang="en-IE" sz="1000" dirty="0">
                <a:solidFill>
                  <a:srgbClr val="000000"/>
                </a:solidFill>
                <a:latin typeface="Times New Roman" panose="02020603050405020304" pitchFamily="18" charset="0"/>
              </a:rPr>
              <a:t>: 10.1109/ICCV.2017.332. </a:t>
            </a:r>
            <a:endParaRPr lang="en-IE"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4276"/>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6E90B586-BF2C-4CF3-9764-6623260ECE2A}"/>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0" y="0"/>
            <a:ext cx="7536186"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8" y="1925053"/>
            <a:ext cx="5234163" cy="646331"/>
          </a:xfrm>
          <a:prstGeom prst="rect">
            <a:avLst/>
          </a:prstGeom>
          <a:noFill/>
        </p:spPr>
        <p:txBody>
          <a:bodyPr wrap="square" rtlCol="0">
            <a:spAutoFit/>
          </a:bodyPr>
          <a:lstStyle/>
          <a:p>
            <a:r>
              <a:rPr lang="en-IN" sz="3600" b="1" spc="600" dirty="0">
                <a:solidFill>
                  <a:schemeClr val="bg1"/>
                </a:solidFill>
                <a:latin typeface="Nexa Bold" panose="02000000000000000000" pitchFamily="50" charset="0"/>
              </a:rPr>
              <a:t>INTRODUCTION</a:t>
            </a:r>
          </a:p>
        </p:txBody>
      </p:sp>
      <p:sp>
        <p:nvSpPr>
          <p:cNvPr id="10" name="TextBox 9">
            <a:extLst>
              <a:ext uri="{FF2B5EF4-FFF2-40B4-BE49-F238E27FC236}">
                <a16:creationId xmlns:a16="http://schemas.microsoft.com/office/drawing/2014/main" id="{6574E8A4-07BB-4B12-BE6F-EFFF9C5549F8}"/>
              </a:ext>
            </a:extLst>
          </p:cNvPr>
          <p:cNvSpPr txBox="1"/>
          <p:nvPr/>
        </p:nvSpPr>
        <p:spPr>
          <a:xfrm>
            <a:off x="368968" y="2756050"/>
            <a:ext cx="5831807" cy="2862322"/>
          </a:xfrm>
          <a:prstGeom prst="rect">
            <a:avLst/>
          </a:prstGeom>
          <a:noFill/>
        </p:spPr>
        <p:txBody>
          <a:bodyPr wrap="square" rtlCol="0">
            <a:spAutoFit/>
          </a:bodyPr>
          <a:lstStyle/>
          <a:p>
            <a:pPr algn="just"/>
            <a:r>
              <a:rPr lang="en-GB" sz="2000" spc="300" dirty="0">
                <a:solidFill>
                  <a:schemeClr val="bg1"/>
                </a:solidFill>
                <a:latin typeface="Nexa Light" panose="02000000000000000000" pitchFamily="50" charset="0"/>
              </a:rPr>
              <a:t>According to research about 68 million people in the world suffer from speech impairment or hearing loss.</a:t>
            </a:r>
          </a:p>
          <a:p>
            <a:pPr algn="just"/>
            <a:endParaRPr lang="en-IN" sz="2000" spc="300" dirty="0">
              <a:solidFill>
                <a:schemeClr val="bg1"/>
              </a:solidFill>
              <a:latin typeface="Nexa Light" panose="02000000000000000000" pitchFamily="50" charset="0"/>
            </a:endParaRPr>
          </a:p>
          <a:p>
            <a:pPr algn="just"/>
            <a:r>
              <a:rPr lang="en-IN" sz="2000" spc="300" dirty="0">
                <a:solidFill>
                  <a:schemeClr val="bg1"/>
                </a:solidFill>
                <a:latin typeface="Nexa Light" panose="02000000000000000000" pitchFamily="50" charset="0"/>
              </a:rPr>
              <a:t>Instead of relying on human interpreters which are sparse in population a more pragmatic approach is to rely on technology, computer vision based approach.</a:t>
            </a:r>
          </a:p>
        </p:txBody>
      </p:sp>
      <p:sp>
        <p:nvSpPr>
          <p:cNvPr id="24" name="TextBox 23">
            <a:extLst>
              <a:ext uri="{FF2B5EF4-FFF2-40B4-BE49-F238E27FC236}">
                <a16:creationId xmlns:a16="http://schemas.microsoft.com/office/drawing/2014/main" id="{CD7F1FB0-93F9-4226-9CE8-248E6359A9FB}"/>
              </a:ext>
            </a:extLst>
          </p:cNvPr>
          <p:cNvSpPr txBox="1"/>
          <p:nvPr/>
        </p:nvSpPr>
        <p:spPr>
          <a:xfrm>
            <a:off x="8672292" y="2844474"/>
            <a:ext cx="2398295" cy="707886"/>
          </a:xfrm>
          <a:prstGeom prst="rect">
            <a:avLst/>
          </a:prstGeom>
          <a:noFill/>
        </p:spPr>
        <p:txBody>
          <a:bodyPr wrap="square" rtlCol="0">
            <a:spAutoFit/>
          </a:bodyPr>
          <a:lstStyle/>
          <a:p>
            <a:pPr algn="r"/>
            <a:r>
              <a:rPr lang="en-IN" sz="4000" b="1" dirty="0">
                <a:solidFill>
                  <a:schemeClr val="tx1">
                    <a:lumMod val="65000"/>
                    <a:lumOff val="35000"/>
                  </a:schemeClr>
                </a:solidFill>
                <a:latin typeface="Nexa Bold" panose="02000000000000000000" pitchFamily="50" charset="0"/>
              </a:rPr>
              <a:t>250</a:t>
            </a:r>
            <a:endParaRPr lang="en-IN" sz="7200" b="1" dirty="0">
              <a:solidFill>
                <a:schemeClr val="tx1">
                  <a:lumMod val="65000"/>
                  <a:lumOff val="35000"/>
                </a:schemeClr>
              </a:solidFill>
              <a:latin typeface="Nexa Bold" panose="02000000000000000000" pitchFamily="50" charset="0"/>
            </a:endParaRPr>
          </a:p>
        </p:txBody>
      </p:sp>
      <p:sp>
        <p:nvSpPr>
          <p:cNvPr id="25" name="TextBox 24">
            <a:extLst>
              <a:ext uri="{FF2B5EF4-FFF2-40B4-BE49-F238E27FC236}">
                <a16:creationId xmlns:a16="http://schemas.microsoft.com/office/drawing/2014/main" id="{679E94A8-4F89-48A5-95E0-223A37368F16}"/>
              </a:ext>
            </a:extLst>
          </p:cNvPr>
          <p:cNvSpPr txBox="1"/>
          <p:nvPr/>
        </p:nvSpPr>
        <p:spPr>
          <a:xfrm>
            <a:off x="9871440" y="3552360"/>
            <a:ext cx="1653051" cy="769441"/>
          </a:xfrm>
          <a:prstGeom prst="rect">
            <a:avLst/>
          </a:prstGeom>
          <a:noFill/>
        </p:spPr>
        <p:txBody>
          <a:bodyPr wrap="square" rtlCol="0">
            <a:spAutoFit/>
          </a:bodyPr>
          <a:lstStyle/>
          <a:p>
            <a:pPr algn="just"/>
            <a:r>
              <a:rPr lang="en-IN" sz="1100" spc="300" dirty="0">
                <a:solidFill>
                  <a:schemeClr val="bg1">
                    <a:lumMod val="50000"/>
                  </a:schemeClr>
                </a:solidFill>
                <a:latin typeface="Nexa Light" panose="02000000000000000000" pitchFamily="50" charset="0"/>
              </a:rPr>
              <a:t>Certified Sign language Interpreters in India </a:t>
            </a:r>
          </a:p>
        </p:txBody>
      </p:sp>
      <p:sp>
        <p:nvSpPr>
          <p:cNvPr id="2" name="TextBox 1">
            <a:extLst>
              <a:ext uri="{FF2B5EF4-FFF2-40B4-BE49-F238E27FC236}">
                <a16:creationId xmlns:a16="http://schemas.microsoft.com/office/drawing/2014/main" id="{A35A05B2-4B31-44F1-BFB9-39F6ED9A2280}"/>
              </a:ext>
            </a:extLst>
          </p:cNvPr>
          <p:cNvSpPr txBox="1"/>
          <p:nvPr/>
        </p:nvSpPr>
        <p:spPr>
          <a:xfrm>
            <a:off x="842589" y="6486325"/>
            <a:ext cx="10932316" cy="215444"/>
          </a:xfrm>
          <a:prstGeom prst="rect">
            <a:avLst/>
          </a:prstGeom>
          <a:noFill/>
        </p:spPr>
        <p:txBody>
          <a:bodyPr wrap="square" rtlCol="0">
            <a:spAutoFit/>
          </a:bodyPr>
          <a:lstStyle/>
          <a:p>
            <a:r>
              <a:rPr lang="en-GB" sz="800" dirty="0" err="1">
                <a:latin typeface="Times New Roman" panose="02020603050405020304" pitchFamily="18" charset="0"/>
                <a:cs typeface="Times New Roman" panose="02020603050405020304" pitchFamily="18" charset="0"/>
              </a:rPr>
              <a:t>Sunavala</a:t>
            </a:r>
            <a:r>
              <a:rPr lang="en-GB" sz="800" dirty="0">
                <a:latin typeface="Times New Roman" panose="02020603050405020304" pitchFamily="18" charset="0"/>
                <a:cs typeface="Times New Roman" panose="02020603050405020304" pitchFamily="18" charset="0"/>
              </a:rPr>
              <a:t>, N. (2019). </a:t>
            </a:r>
            <a:r>
              <a:rPr lang="en-GB" sz="800" i="1" dirty="0">
                <a:latin typeface="Times New Roman" panose="02020603050405020304" pitchFamily="18" charset="0"/>
                <a:cs typeface="Times New Roman" panose="02020603050405020304" pitchFamily="18" charset="0"/>
              </a:rPr>
              <a:t>The fight to make Indian Sign Language official - Times of India ►</a:t>
            </a:r>
            <a:r>
              <a:rPr lang="en-GB" sz="800" dirty="0">
                <a:latin typeface="Times New Roman" panose="02020603050405020304" pitchFamily="18" charset="0"/>
                <a:cs typeface="Times New Roman" panose="02020603050405020304" pitchFamily="18" charset="0"/>
              </a:rPr>
              <a:t>. [online] The Times of India. Available at: https://timesofindia.indiatimes.com/home/sunday-times/the-fight-to-make-indian-sign-language-official/articleshow/66101577</a:t>
            </a:r>
            <a:endParaRPr lang="en-IE" dirty="0"/>
          </a:p>
        </p:txBody>
      </p:sp>
    </p:spTree>
    <p:extLst>
      <p:ext uri="{BB962C8B-B14F-4D97-AF65-F5344CB8AC3E}">
        <p14:creationId xmlns:p14="http://schemas.microsoft.com/office/powerpoint/2010/main" val="3812219613"/>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9928AE3F-9262-4548-B078-A3D9F4475F82}"/>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12040" y="15638"/>
            <a:ext cx="7585261"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8" y="1925053"/>
            <a:ext cx="6489032" cy="646331"/>
          </a:xfrm>
          <a:prstGeom prst="rect">
            <a:avLst/>
          </a:prstGeom>
          <a:noFill/>
        </p:spPr>
        <p:txBody>
          <a:bodyPr wrap="square" rtlCol="0">
            <a:spAutoFit/>
          </a:bodyPr>
          <a:lstStyle/>
          <a:p>
            <a:r>
              <a:rPr lang="en-IN" sz="3600" b="1" spc="600" dirty="0">
                <a:solidFill>
                  <a:schemeClr val="bg1"/>
                </a:solidFill>
                <a:latin typeface="Nexa Bold" panose="02000000000000000000" pitchFamily="50" charset="0"/>
              </a:rPr>
              <a:t>RESEARCH QUESTION</a:t>
            </a:r>
          </a:p>
        </p:txBody>
      </p:sp>
      <p:sp>
        <p:nvSpPr>
          <p:cNvPr id="10" name="TextBox 9">
            <a:extLst>
              <a:ext uri="{FF2B5EF4-FFF2-40B4-BE49-F238E27FC236}">
                <a16:creationId xmlns:a16="http://schemas.microsoft.com/office/drawing/2014/main" id="{6574E8A4-07BB-4B12-BE6F-EFFF9C5549F8}"/>
              </a:ext>
            </a:extLst>
          </p:cNvPr>
          <p:cNvSpPr txBox="1"/>
          <p:nvPr/>
        </p:nvSpPr>
        <p:spPr>
          <a:xfrm>
            <a:off x="368968" y="2756050"/>
            <a:ext cx="6489032" cy="2146742"/>
          </a:xfrm>
          <a:prstGeom prst="rect">
            <a:avLst/>
          </a:prstGeom>
          <a:noFill/>
        </p:spPr>
        <p:txBody>
          <a:bodyPr wrap="square" rtlCol="0">
            <a:spAutoFit/>
          </a:bodyPr>
          <a:lstStyle/>
          <a:p>
            <a:pPr algn="just"/>
            <a:r>
              <a:rPr lang="en-GB" sz="2000" i="1" spc="300" dirty="0">
                <a:solidFill>
                  <a:schemeClr val="bg1"/>
                </a:solidFill>
                <a:latin typeface="Nexa Light" panose="02000000000000000000" pitchFamily="50" charset="0"/>
              </a:rPr>
              <a:t>how to recognise a Continuous Argentina Sign Language gesture using a modified Inception V3 with a LSTM Recurrent Neural Network</a:t>
            </a:r>
          </a:p>
          <a:p>
            <a:pPr algn="just"/>
            <a:endParaRPr lang="en-GB" sz="2000" i="1" spc="300" dirty="0">
              <a:solidFill>
                <a:schemeClr val="bg1"/>
              </a:solidFill>
              <a:latin typeface="Nexa Light" panose="02000000000000000000" pitchFamily="50" charset="0"/>
            </a:endParaRPr>
          </a:p>
          <a:p>
            <a:pPr algn="just"/>
            <a:endParaRPr lang="en-GB" sz="1600" spc="300" dirty="0">
              <a:solidFill>
                <a:schemeClr val="bg1"/>
              </a:solidFill>
              <a:latin typeface="Nexa Light" panose="02000000000000000000" pitchFamily="50" charset="0"/>
            </a:endParaRPr>
          </a:p>
          <a:p>
            <a:pPr algn="just"/>
            <a:r>
              <a:rPr lang="en-GB" sz="1750" b="1" spc="300" dirty="0">
                <a:solidFill>
                  <a:schemeClr val="bg1"/>
                </a:solidFill>
                <a:latin typeface="Nexa Light" panose="02000000000000000000" pitchFamily="50" charset="0"/>
              </a:rPr>
              <a:t>Two approaches</a:t>
            </a:r>
            <a:r>
              <a:rPr lang="en-GB" sz="1750" spc="300" dirty="0">
                <a:solidFill>
                  <a:schemeClr val="bg1"/>
                </a:solidFill>
                <a:latin typeface="Nexa Light" panose="02000000000000000000" pitchFamily="50" charset="0"/>
              </a:rPr>
              <a:t> are followed in our research.</a:t>
            </a:r>
            <a:endParaRPr lang="en-IN" sz="1750" spc="300" dirty="0">
              <a:solidFill>
                <a:schemeClr val="bg1"/>
              </a:solidFill>
              <a:latin typeface="Nexa Light" panose="02000000000000000000" pitchFamily="50" charset="0"/>
            </a:endParaRPr>
          </a:p>
        </p:txBody>
      </p:sp>
    </p:spTree>
    <p:extLst>
      <p:ext uri="{BB962C8B-B14F-4D97-AF65-F5344CB8AC3E}">
        <p14:creationId xmlns:p14="http://schemas.microsoft.com/office/powerpoint/2010/main" val="517041998"/>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a:solidFill>
            <a:srgbClr val="00B0F0"/>
          </a:solidFill>
        </p:spPr>
        <p:txBody>
          <a:bodyPr>
            <a:normAutofit/>
          </a:bodyPr>
          <a:lstStyle/>
          <a:p>
            <a:r>
              <a:rPr kumimoji="1" lang="en-US" altLang="ja-JP" sz="2400" spc="300" dirty="0">
                <a:solidFill>
                  <a:schemeClr val="bg1"/>
                </a:solidFill>
                <a:latin typeface="Nexa Light"/>
              </a:rPr>
              <a:t>WHERE WE ARE GOING</a:t>
            </a:r>
            <a:endParaRPr kumimoji="1" lang="ja-JP" altLang="en-US" sz="2400" spc="300" dirty="0">
              <a:solidFill>
                <a:schemeClr val="bg1"/>
              </a:solidFill>
              <a:latin typeface="Nexa Light"/>
            </a:endParaRP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5</a:t>
            </a:fld>
            <a:endParaRPr lang="en-US" dirty="0"/>
          </a:p>
        </p:txBody>
      </p:sp>
      <p:sp>
        <p:nvSpPr>
          <p:cNvPr id="10" name="テキスト プレースホルダー 9"/>
          <p:cNvSpPr>
            <a:spLocks noGrp="1"/>
          </p:cNvSpPr>
          <p:nvPr>
            <p:ph type="body" sz="quarter" idx="14"/>
          </p:nvPr>
        </p:nvSpPr>
        <p:spPr/>
        <p:txBody>
          <a:bodyPr/>
          <a:lstStyle/>
          <a:p>
            <a:pPr marL="0" indent="0">
              <a:buNone/>
            </a:pPr>
            <a:r>
              <a:rPr kumimoji="1" lang="en-US" altLang="ja-JP" dirty="0"/>
              <a:t>MOTIVATION</a:t>
            </a:r>
            <a:endParaRPr kumimoji="1" lang="ja-JP" altLang="en-US" dirty="0"/>
          </a:p>
        </p:txBody>
      </p:sp>
      <p:sp>
        <p:nvSpPr>
          <p:cNvPr id="11" name="テキスト プレースホルダー 10"/>
          <p:cNvSpPr>
            <a:spLocks noGrp="1"/>
          </p:cNvSpPr>
          <p:nvPr>
            <p:ph type="body" sz="quarter" idx="15"/>
          </p:nvPr>
        </p:nvSpPr>
        <p:spPr/>
        <p:txBody>
          <a:bodyPr/>
          <a:lstStyle/>
          <a:p>
            <a:pPr marL="0" indent="0" algn="just">
              <a:buNone/>
            </a:pPr>
            <a:r>
              <a:rPr kumimoji="1" lang="en-US" altLang="ja-JP" dirty="0"/>
              <a:t>The motivation behind this research  is to  </a:t>
            </a:r>
            <a:r>
              <a:rPr lang="en-GB" dirty="0"/>
              <a:t>classify and recognise continuous sign language gestures based on machine vision. This in turn will assist people that are affected by speech and hearing impairment in understanding, translating and recognising sign gestures. </a:t>
            </a:r>
            <a:r>
              <a:rPr kumimoji="1" lang="en-US" altLang="ja-JP" dirty="0"/>
              <a:t>	</a:t>
            </a:r>
          </a:p>
          <a:p>
            <a:pPr marL="0" indent="0" algn="just">
              <a:buNone/>
            </a:pPr>
            <a:r>
              <a:rPr kumimoji="1" lang="en-US" altLang="ja-JP" dirty="0"/>
              <a:t>From a research point of view, if a robust sign language recognizer, translator and interpreter using the computer vision is built then the mute population will be benefitted by it .</a:t>
            </a:r>
            <a:endParaRPr kumimoji="1" lang="ja-JP" altLang="en-US" dirty="0"/>
          </a:p>
        </p:txBody>
      </p:sp>
      <p:sp>
        <p:nvSpPr>
          <p:cNvPr id="12" name="テキスト プレースホルダー 11"/>
          <p:cNvSpPr>
            <a:spLocks noGrp="1"/>
          </p:cNvSpPr>
          <p:nvPr>
            <p:ph type="body" sz="quarter" idx="16"/>
          </p:nvPr>
        </p:nvSpPr>
        <p:spPr/>
        <p:txBody>
          <a:bodyPr/>
          <a:lstStyle/>
          <a:p>
            <a:pPr marL="0" indent="0">
              <a:buNone/>
            </a:pPr>
            <a:r>
              <a:rPr kumimoji="1" lang="en-US" altLang="ja-JP" dirty="0"/>
              <a:t>RELATED WORK</a:t>
            </a:r>
            <a:endParaRPr kumimoji="1" lang="ja-JP" altLang="en-US" dirty="0"/>
          </a:p>
        </p:txBody>
      </p:sp>
      <p:sp>
        <p:nvSpPr>
          <p:cNvPr id="13" name="テキスト プレースホルダー 12"/>
          <p:cNvSpPr>
            <a:spLocks noGrp="1"/>
          </p:cNvSpPr>
          <p:nvPr>
            <p:ph type="body" sz="quarter" idx="17"/>
          </p:nvPr>
        </p:nvSpPr>
        <p:spPr/>
        <p:txBody>
          <a:bodyPr/>
          <a:lstStyle/>
          <a:p>
            <a:pPr marL="0" indent="0" algn="just">
              <a:buNone/>
            </a:pPr>
            <a:r>
              <a:rPr kumimoji="1" lang="en-US" altLang="ja-JP" dirty="0"/>
              <a:t>The territory of sign language recognition  is not new, there has been some work already done. </a:t>
            </a:r>
            <a:r>
              <a:rPr lang="en-GB" dirty="0"/>
              <a:t>On Irish static image dataset consisting of 50,000 image a research was conducted which established a marginal prominence of End-to-end approach over feature based approach (</a:t>
            </a:r>
            <a:r>
              <a:rPr lang="en-GB" dirty="0" err="1"/>
              <a:t>Chatbri</a:t>
            </a:r>
            <a:r>
              <a:rPr lang="en-GB" dirty="0"/>
              <a:t> </a:t>
            </a:r>
            <a:r>
              <a:rPr lang="en-GB" i="1" dirty="0"/>
              <a:t>et al.</a:t>
            </a:r>
            <a:r>
              <a:rPr lang="en-GB" dirty="0"/>
              <a:t>, 2018). Potential research papers in image classification domain insisted on the need to employ a pre-trained model like VGG-16, </a:t>
            </a:r>
            <a:r>
              <a:rPr lang="en-GB" dirty="0" err="1"/>
              <a:t>Xception</a:t>
            </a:r>
            <a:r>
              <a:rPr lang="en-GB" dirty="0"/>
              <a:t>, Inception V3 model for the purpose of accurate classification. CNN into a HMM embedding where the output of CNN is interpreted in an unorthodox </a:t>
            </a:r>
            <a:r>
              <a:rPr lang="en-GB" dirty="0" err="1"/>
              <a:t>Baysian</a:t>
            </a:r>
            <a:r>
              <a:rPr lang="en-GB" dirty="0"/>
              <a:t> fashion (Koller, 2015). </a:t>
            </a:r>
            <a:r>
              <a:rPr lang="en-US" dirty="0"/>
              <a:t>However, </a:t>
            </a:r>
            <a:r>
              <a:rPr lang="en-GB" dirty="0"/>
              <a:t>This sub-division of spatiotemporal gestures of detecting and translating continuous signs and gestures is the most challenging and difficult to contemplate and orchestrate (Koller </a:t>
            </a:r>
            <a:r>
              <a:rPr lang="en-GB" i="1" dirty="0"/>
              <a:t>et al.</a:t>
            </a:r>
            <a:r>
              <a:rPr lang="en-GB" dirty="0"/>
              <a:t>, 2016). </a:t>
            </a:r>
            <a:r>
              <a:rPr lang="en-US" dirty="0"/>
              <a:t>. </a:t>
            </a:r>
          </a:p>
          <a:p>
            <a:pPr marL="0" indent="0" algn="just">
              <a:buNone/>
            </a:pPr>
            <a:endParaRPr kumimoji="1" lang="ja-JP" altLang="en-US" dirty="0"/>
          </a:p>
        </p:txBody>
      </p:sp>
      <p:sp>
        <p:nvSpPr>
          <p:cNvPr id="14" name="テキスト プレースホルダー 13"/>
          <p:cNvSpPr>
            <a:spLocks noGrp="1"/>
          </p:cNvSpPr>
          <p:nvPr>
            <p:ph type="body" sz="quarter" idx="18"/>
          </p:nvPr>
        </p:nvSpPr>
        <p:spPr/>
        <p:txBody>
          <a:bodyPr/>
          <a:lstStyle/>
          <a:p>
            <a:pPr marL="0" indent="0">
              <a:buNone/>
            </a:pPr>
            <a:r>
              <a:rPr kumimoji="1" lang="en-US" altLang="ja-JP" dirty="0"/>
              <a:t>CURRENT WORK</a:t>
            </a:r>
            <a:endParaRPr kumimoji="1" lang="ja-JP" altLang="en-US" dirty="0"/>
          </a:p>
        </p:txBody>
      </p:sp>
      <p:sp>
        <p:nvSpPr>
          <p:cNvPr id="15" name="テキスト プレースホルダー 14"/>
          <p:cNvSpPr>
            <a:spLocks noGrp="1"/>
          </p:cNvSpPr>
          <p:nvPr>
            <p:ph type="body" sz="quarter" idx="19"/>
          </p:nvPr>
        </p:nvSpPr>
        <p:spPr/>
        <p:txBody>
          <a:bodyPr/>
          <a:lstStyle/>
          <a:p>
            <a:pPr marL="0" indent="0" algn="just">
              <a:buNone/>
            </a:pPr>
            <a:r>
              <a:rPr kumimoji="1" lang="en-US" altLang="ja-JP" dirty="0"/>
              <a:t>Currently researchers are working to transform from sign language recognizer to sign language localizer.</a:t>
            </a:r>
          </a:p>
          <a:p>
            <a:pPr marL="0" indent="0" algn="just">
              <a:buNone/>
            </a:pPr>
            <a:r>
              <a:rPr kumimoji="1" lang="en-US" altLang="ja-JP" dirty="0"/>
              <a:t>Researchers are also working on combining the concepts of NLP to make a fully </a:t>
            </a:r>
            <a:r>
              <a:rPr lang="en-GB" dirty="0"/>
              <a:t>functional vision-based sign language translator.</a:t>
            </a:r>
            <a:r>
              <a:rPr kumimoji="1" lang="en-US" altLang="ja-JP" dirty="0"/>
              <a:t> </a:t>
            </a:r>
          </a:p>
          <a:p>
            <a:pPr marL="0" indent="0" algn="just">
              <a:buNone/>
            </a:pPr>
            <a:endParaRPr kumimoji="1" lang="ja-JP" altLang="en-US" dirty="0"/>
          </a:p>
        </p:txBody>
      </p:sp>
    </p:spTree>
    <p:extLst>
      <p:ext uri="{BB962C8B-B14F-4D97-AF65-F5344CB8AC3E}">
        <p14:creationId xmlns:p14="http://schemas.microsoft.com/office/powerpoint/2010/main" val="2990858191"/>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919E7F65-CF9C-47C9-B653-116136A8A0D8}"/>
              </a:ext>
            </a:extLst>
          </p:cNvPr>
          <p:cNvSpPr/>
          <p:nvPr/>
        </p:nvSpPr>
        <p:spPr>
          <a:xfrm>
            <a:off x="0" y="-12091"/>
            <a:ext cx="7585261"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p:cNvGrpSpPr/>
          <p:nvPr/>
        </p:nvGrpSpPr>
        <p:grpSpPr>
          <a:xfrm>
            <a:off x="998553" y="950660"/>
            <a:ext cx="10770651" cy="5379509"/>
            <a:chOff x="1478383" y="962445"/>
            <a:chExt cx="10770651" cy="5379509"/>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119472" y="962445"/>
              <a:ext cx="3346995" cy="676736"/>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65072" y="2000150"/>
              <a:ext cx="3691885" cy="676736"/>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8557149" y="3063339"/>
              <a:ext cx="3691885" cy="676737"/>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609015" y="4019876"/>
              <a:ext cx="3747942" cy="657596"/>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p:cNvSpPr/>
            <p:nvPr/>
          </p:nvSpPr>
          <p:spPr>
            <a:xfrm>
              <a:off x="7111391" y="4999139"/>
              <a:ext cx="4075854" cy="671648"/>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67763" y="96565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4" name="Oval 33"/>
            <p:cNvSpPr/>
            <p:nvPr/>
          </p:nvSpPr>
          <p:spPr>
            <a:xfrm>
              <a:off x="4861340" y="113124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5984510" y="2174066"/>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29145" y="326456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170672" y="4193243"/>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717997" y="5151789"/>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cxnSpLocks/>
              <a:stCxn id="34" idx="6"/>
              <a:endCxn id="20" idx="1"/>
            </p:cNvCxnSpPr>
            <p:nvPr/>
          </p:nvCxnSpPr>
          <p:spPr>
            <a:xfrm flipV="1">
              <a:off x="5213789" y="1300813"/>
              <a:ext cx="1905683" cy="665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flipV="1">
              <a:off x="6336959" y="2338518"/>
              <a:ext cx="1328113" cy="11773"/>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V="1">
              <a:off x="6689775" y="3448113"/>
              <a:ext cx="1875421" cy="17505"/>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flipV="1">
              <a:off x="6523121" y="4348674"/>
              <a:ext cx="1085894" cy="20794"/>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a:off x="6070446" y="5328014"/>
              <a:ext cx="1040945" cy="69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175815" y="1011745"/>
              <a:ext cx="643888" cy="584446"/>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716736" y="2046130"/>
              <a:ext cx="643888" cy="584776"/>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628979" y="3120787"/>
              <a:ext cx="643888" cy="560891"/>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Oval 61"/>
            <p:cNvSpPr/>
            <p:nvPr/>
          </p:nvSpPr>
          <p:spPr>
            <a:xfrm>
              <a:off x="7695969" y="4084081"/>
              <a:ext cx="643888" cy="520253"/>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184856" y="5052999"/>
              <a:ext cx="643888" cy="56392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3" name="TextBox 92"/>
            <p:cNvSpPr txBox="1"/>
            <p:nvPr/>
          </p:nvSpPr>
          <p:spPr>
            <a:xfrm>
              <a:off x="2498741" y="2875628"/>
              <a:ext cx="2526113" cy="507831"/>
            </a:xfrm>
            <a:prstGeom prst="rect">
              <a:avLst/>
            </a:prstGeom>
            <a:noFill/>
          </p:spPr>
          <p:txBody>
            <a:bodyPr wrap="square" rtlCol="0">
              <a:spAutoFit/>
            </a:bodyPr>
            <a:lstStyle/>
            <a:p>
              <a:pPr algn="ctr"/>
              <a:r>
                <a:rPr kumimoji="1" lang="en-US" altLang="ja-JP" sz="2700" dirty="0">
                  <a:solidFill>
                    <a:schemeClr val="bg2">
                      <a:lumMod val="75000"/>
                    </a:schemeClr>
                  </a:solidFill>
                </a:rPr>
                <a:t>METHODOLOGY</a:t>
              </a:r>
              <a:endParaRPr lang="en-IN" sz="2700" spc="300" dirty="0">
                <a:solidFill>
                  <a:schemeClr val="bg2">
                    <a:lumMod val="7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94" name="TextBox 93"/>
            <p:cNvSpPr txBox="1"/>
            <p:nvPr/>
          </p:nvSpPr>
          <p:spPr>
            <a:xfrm>
              <a:off x="2399850" y="3322663"/>
              <a:ext cx="2610317" cy="307777"/>
            </a:xfrm>
            <a:prstGeom prst="rect">
              <a:avLst/>
            </a:prstGeom>
            <a:noFill/>
          </p:spPr>
          <p:txBody>
            <a:bodyPr wrap="square" rtlCol="0">
              <a:spAutoFit/>
            </a:bodyPr>
            <a:lstStyle/>
            <a:p>
              <a:pPr algn="ctr"/>
              <a:r>
                <a:rPr lang="en-IN" sz="1400" dirty="0">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t>
              </a:r>
            </a:p>
          </p:txBody>
        </p:sp>
        <p:sp>
          <p:nvSpPr>
            <p:cNvPr id="95" name="TextBox 94"/>
            <p:cNvSpPr txBox="1"/>
            <p:nvPr/>
          </p:nvSpPr>
          <p:spPr>
            <a:xfrm>
              <a:off x="7951361" y="1114827"/>
              <a:ext cx="2610317" cy="400110"/>
            </a:xfrm>
            <a:prstGeom prst="rect">
              <a:avLst/>
            </a:prstGeom>
            <a:noFill/>
          </p:spPr>
          <p:txBody>
            <a:bodyPr wrap="square" rtlCol="0">
              <a:spAutoFit/>
            </a:bodyPr>
            <a:lstStyle/>
            <a:p>
              <a:r>
                <a:rPr kumimoji="1" lang="en-US" altLang="ja-JP" sz="2000" dirty="0">
                  <a:solidFill>
                    <a:schemeClr val="bg1"/>
                  </a:solidFill>
                </a:rPr>
                <a:t>DATA SELECTION</a:t>
              </a:r>
              <a:endParaRPr kumimoji="1" lang="ja-JP" altLang="en-US" sz="2000" dirty="0">
                <a:solidFill>
                  <a:schemeClr val="bg1"/>
                </a:solidFill>
              </a:endParaRPr>
            </a:p>
          </p:txBody>
        </p:sp>
        <p:sp>
          <p:nvSpPr>
            <p:cNvPr id="96" name="TextBox 95"/>
            <p:cNvSpPr txBox="1"/>
            <p:nvPr/>
          </p:nvSpPr>
          <p:spPr>
            <a:xfrm>
              <a:off x="8412288" y="2167843"/>
              <a:ext cx="2610317" cy="707886"/>
            </a:xfrm>
            <a:prstGeom prst="rect">
              <a:avLst/>
            </a:prstGeom>
            <a:noFill/>
          </p:spPr>
          <p:txBody>
            <a:bodyPr wrap="square" rtlCol="0">
              <a:spAutoFit/>
            </a:bodyPr>
            <a:lstStyle/>
            <a:p>
              <a:r>
                <a:rPr kumimoji="1" lang="en-IE" altLang="ja-JP" sz="2000" dirty="0">
                  <a:solidFill>
                    <a:schemeClr val="bg1"/>
                  </a:solidFill>
                </a:rPr>
                <a:t>PRE-PROCESSING</a:t>
              </a:r>
              <a:endParaRPr kumimoji="1" lang="ja-JP" altLang="en-US" sz="2000" dirty="0">
                <a:solidFill>
                  <a:schemeClr val="bg1"/>
                </a:solidFill>
              </a:endParaRPr>
            </a:p>
            <a:p>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98" name="TextBox 97"/>
            <p:cNvSpPr txBox="1"/>
            <p:nvPr/>
          </p:nvSpPr>
          <p:spPr>
            <a:xfrm>
              <a:off x="9262427" y="3185629"/>
              <a:ext cx="2985105" cy="707886"/>
            </a:xfrm>
            <a:prstGeom prst="rect">
              <a:avLst/>
            </a:prstGeom>
            <a:noFill/>
          </p:spPr>
          <p:txBody>
            <a:bodyPr wrap="square" rtlCol="0">
              <a:spAutoFit/>
            </a:bodyPr>
            <a:lstStyle/>
            <a:p>
              <a:r>
                <a:rPr kumimoji="1" lang="en-US" altLang="ja-JP" sz="2000" dirty="0">
                  <a:solidFill>
                    <a:schemeClr val="bg1"/>
                  </a:solidFill>
                </a:rPr>
                <a:t>DATA TRANSFORMATION</a:t>
              </a:r>
              <a:endParaRPr kumimoji="1" lang="ja-JP" altLang="en-US" sz="2000" dirty="0">
                <a:solidFill>
                  <a:schemeClr val="bg1"/>
                </a:solidFill>
              </a:endParaRPr>
            </a:p>
            <a:p>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99" name="TextBox 98"/>
            <p:cNvSpPr txBox="1"/>
            <p:nvPr/>
          </p:nvSpPr>
          <p:spPr>
            <a:xfrm>
              <a:off x="7772478" y="5119650"/>
              <a:ext cx="3523479" cy="569387"/>
            </a:xfrm>
            <a:prstGeom prst="rect">
              <a:avLst/>
            </a:prstGeom>
            <a:noFill/>
          </p:spPr>
          <p:txBody>
            <a:bodyPr wrap="square" rtlCol="0">
              <a:spAutoFit/>
            </a:bodyPr>
            <a:lstStyle/>
            <a:p>
              <a:r>
                <a:rPr kumimoji="1" lang="en-US" altLang="ja-JP" sz="2000" dirty="0">
                  <a:solidFill>
                    <a:schemeClr val="bg1"/>
                  </a:solidFill>
                </a:rPr>
                <a:t>INTERPRETATION/EVALUATION</a:t>
              </a:r>
              <a:endParaRPr kumimoji="1" lang="ja-JP" altLang="en-US" sz="2000" dirty="0">
                <a:solidFill>
                  <a:schemeClr val="bg1"/>
                </a:solidFill>
              </a:endParaRPr>
            </a:p>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104" name="Rectangle 103">
            <a:extLst>
              <a:ext uri="{FF2B5EF4-FFF2-40B4-BE49-F238E27FC236}">
                <a16:creationId xmlns:a16="http://schemas.microsoft.com/office/drawing/2014/main" id="{D3E7AE2B-FD70-41B6-B0BE-9FB6E474FFC0}"/>
              </a:ext>
            </a:extLst>
          </p:cNvPr>
          <p:cNvSpPr/>
          <p:nvPr/>
        </p:nvSpPr>
        <p:spPr>
          <a:xfrm>
            <a:off x="1541414" y="3416909"/>
            <a:ext cx="3474098" cy="562077"/>
          </a:xfrm>
          <a:prstGeom prst="rect">
            <a:avLst/>
          </a:prstGeom>
        </p:spPr>
        <p:txBody>
          <a:bodyPr wrap="square">
            <a:spAutoFit/>
          </a:bodyPr>
          <a:lstStyle/>
          <a:p>
            <a:pPr lvl="0" algn="ctr" defTabSz="1088556">
              <a:lnSpc>
                <a:spcPct val="120000"/>
              </a:lnSpc>
            </a:pPr>
            <a:r>
              <a:rPr kumimoji="1" lang="en-US" altLang="ja-JP" sz="1333" dirty="0">
                <a:solidFill>
                  <a:srgbClr val="FF0000"/>
                </a:solidFill>
                <a:latin typeface="Roboto Light"/>
              </a:rPr>
              <a:t>KDD</a:t>
            </a:r>
            <a:r>
              <a:rPr kumimoji="1" lang="en-US" altLang="ja-JP" sz="1333" dirty="0">
                <a:solidFill>
                  <a:srgbClr val="595959"/>
                </a:solidFill>
                <a:latin typeface="Roboto Light"/>
              </a:rPr>
              <a:t> is the applied </a:t>
            </a:r>
            <a:r>
              <a:rPr kumimoji="1" lang="en-US" altLang="ja-JP" sz="1333" dirty="0">
                <a:solidFill>
                  <a:srgbClr val="FF0000"/>
                </a:solidFill>
                <a:latin typeface="Roboto Light"/>
              </a:rPr>
              <a:t>methodology</a:t>
            </a:r>
            <a:r>
              <a:rPr kumimoji="1" lang="en-US" altLang="ja-JP" sz="1333" dirty="0">
                <a:solidFill>
                  <a:srgbClr val="F9617A"/>
                </a:solidFill>
                <a:latin typeface="Roboto Light"/>
              </a:rPr>
              <a:t> </a:t>
            </a:r>
            <a:r>
              <a:rPr kumimoji="1" lang="en-US" altLang="ja-JP" sz="1333" dirty="0">
                <a:solidFill>
                  <a:schemeClr val="bg2">
                    <a:lumMod val="50000"/>
                  </a:schemeClr>
                </a:solidFill>
                <a:latin typeface="Roboto Light"/>
              </a:rPr>
              <a:t>in this research.</a:t>
            </a:r>
            <a:endParaRPr kumimoji="1" lang="ja-JP" altLang="en-US" sz="1333" dirty="0">
              <a:solidFill>
                <a:schemeClr val="bg2">
                  <a:lumMod val="50000"/>
                </a:schemeClr>
              </a:solidFill>
              <a:latin typeface="Roboto Light"/>
            </a:endParaRPr>
          </a:p>
        </p:txBody>
      </p:sp>
      <p:pic>
        <p:nvPicPr>
          <p:cNvPr id="129" name="Graphic 128" descr="Film strip">
            <a:extLst>
              <a:ext uri="{FF2B5EF4-FFF2-40B4-BE49-F238E27FC236}">
                <a16:creationId xmlns:a16="http://schemas.microsoft.com/office/drawing/2014/main" id="{4F15413F-98DF-4BD7-8CE2-EB87BDCF39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31561" y="1070680"/>
            <a:ext cx="740214" cy="414192"/>
          </a:xfrm>
          <a:prstGeom prst="rect">
            <a:avLst/>
          </a:prstGeom>
        </p:spPr>
      </p:pic>
      <p:pic>
        <p:nvPicPr>
          <p:cNvPr id="131" name="Graphic 130" descr="Bar chart">
            <a:extLst>
              <a:ext uri="{FF2B5EF4-FFF2-40B4-BE49-F238E27FC236}">
                <a16:creationId xmlns:a16="http://schemas.microsoft.com/office/drawing/2014/main" id="{F81ECEA2-DBBF-4622-8A24-00FF83C22EF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32397" y="5116502"/>
            <a:ext cx="575031" cy="355884"/>
          </a:xfrm>
          <a:prstGeom prst="rect">
            <a:avLst/>
          </a:prstGeom>
        </p:spPr>
      </p:pic>
      <p:pic>
        <p:nvPicPr>
          <p:cNvPr id="133" name="Graphic 132" descr="Magnifying glass">
            <a:extLst>
              <a:ext uri="{FF2B5EF4-FFF2-40B4-BE49-F238E27FC236}">
                <a16:creationId xmlns:a16="http://schemas.microsoft.com/office/drawing/2014/main" id="{B38CCDDE-19D9-4916-9483-1B1C806ADEE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0571" y="4106079"/>
            <a:ext cx="544968" cy="425966"/>
          </a:xfrm>
          <a:prstGeom prst="rect">
            <a:avLst/>
          </a:prstGeom>
        </p:spPr>
      </p:pic>
      <p:pic>
        <p:nvPicPr>
          <p:cNvPr id="135" name="Graphic 134" descr="Gears">
            <a:extLst>
              <a:ext uri="{FF2B5EF4-FFF2-40B4-BE49-F238E27FC236}">
                <a16:creationId xmlns:a16="http://schemas.microsoft.com/office/drawing/2014/main" id="{7D7EC217-6CD7-421C-B30C-36038CABAE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63351" y="2073786"/>
            <a:ext cx="440999" cy="347882"/>
          </a:xfrm>
          <a:prstGeom prst="rect">
            <a:avLst/>
          </a:prstGeom>
        </p:spPr>
      </p:pic>
      <p:pic>
        <p:nvPicPr>
          <p:cNvPr id="137" name="Graphic 136" descr="Wrench">
            <a:extLst>
              <a:ext uri="{FF2B5EF4-FFF2-40B4-BE49-F238E27FC236}">
                <a16:creationId xmlns:a16="http://schemas.microsoft.com/office/drawing/2014/main" id="{CD4E64E5-6FAA-4117-8B81-C6E5355F3EB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13351" y="2223786"/>
            <a:ext cx="440999" cy="347882"/>
          </a:xfrm>
          <a:prstGeom prst="rect">
            <a:avLst/>
          </a:prstGeom>
        </p:spPr>
      </p:pic>
      <p:pic>
        <p:nvPicPr>
          <p:cNvPr id="141" name="Graphic 140" descr="Repeat">
            <a:extLst>
              <a:ext uri="{FF2B5EF4-FFF2-40B4-BE49-F238E27FC236}">
                <a16:creationId xmlns:a16="http://schemas.microsoft.com/office/drawing/2014/main" id="{09EFCBE8-B3F7-4E55-AD64-290E3CCECC6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66623" y="3117256"/>
            <a:ext cx="582700" cy="520253"/>
          </a:xfrm>
          <a:prstGeom prst="rect">
            <a:avLst/>
          </a:prstGeom>
        </p:spPr>
      </p:pic>
      <p:sp>
        <p:nvSpPr>
          <p:cNvPr id="71" name="TextBox 70">
            <a:extLst>
              <a:ext uri="{FF2B5EF4-FFF2-40B4-BE49-F238E27FC236}">
                <a16:creationId xmlns:a16="http://schemas.microsoft.com/office/drawing/2014/main" id="{17BA73F6-AB25-4FA6-A84A-C1562E943D52}"/>
              </a:ext>
            </a:extLst>
          </p:cNvPr>
          <p:cNvSpPr txBox="1"/>
          <p:nvPr/>
        </p:nvSpPr>
        <p:spPr>
          <a:xfrm>
            <a:off x="8214202" y="4129075"/>
            <a:ext cx="2985105" cy="707886"/>
          </a:xfrm>
          <a:prstGeom prst="rect">
            <a:avLst/>
          </a:prstGeom>
          <a:noFill/>
        </p:spPr>
        <p:txBody>
          <a:bodyPr wrap="square" rtlCol="0">
            <a:spAutoFit/>
          </a:bodyPr>
          <a:lstStyle/>
          <a:p>
            <a:r>
              <a:rPr kumimoji="1" lang="en-US" altLang="ja-JP" sz="2000" dirty="0">
                <a:solidFill>
                  <a:schemeClr val="bg1"/>
                </a:solidFill>
              </a:rPr>
              <a:t>DATA MINING</a:t>
            </a:r>
            <a:endParaRPr kumimoji="1" lang="ja-JP" altLang="en-US" sz="2000" dirty="0">
              <a:solidFill>
                <a:schemeClr val="bg1"/>
              </a:solidFill>
            </a:endParaRPr>
          </a:p>
          <a:p>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30643478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9928AE3F-9262-4548-B078-A3D9F4475F82}"/>
              </a:ext>
            </a:extLst>
          </p:cNvPr>
          <p:cNvSpPr/>
          <p:nvPr/>
        </p:nvSpPr>
        <p:spPr>
          <a:xfrm>
            <a:off x="0" y="0"/>
            <a:ext cx="9514513" cy="6858000"/>
          </a:xfrm>
          <a:prstGeom prst="homePlate">
            <a:avLst>
              <a:gd name="adj" fmla="val 34339"/>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reeform: Shape 6">
            <a:extLst>
              <a:ext uri="{FF2B5EF4-FFF2-40B4-BE49-F238E27FC236}">
                <a16:creationId xmlns:a16="http://schemas.microsoft.com/office/drawing/2014/main" id="{09558D9A-A9CB-4D06-90E6-48EED2DBCC96}"/>
              </a:ext>
            </a:extLst>
          </p:cNvPr>
          <p:cNvSpPr/>
          <p:nvPr/>
        </p:nvSpPr>
        <p:spPr>
          <a:xfrm>
            <a:off x="0" y="15638"/>
            <a:ext cx="7585261"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08A19C5-D449-4F9D-ADD4-5FF0061AA12A}"/>
              </a:ext>
            </a:extLst>
          </p:cNvPr>
          <p:cNvSpPr txBox="1"/>
          <p:nvPr/>
        </p:nvSpPr>
        <p:spPr>
          <a:xfrm>
            <a:off x="368968" y="1895870"/>
            <a:ext cx="8745850" cy="1754326"/>
          </a:xfrm>
          <a:prstGeom prst="rect">
            <a:avLst/>
          </a:prstGeom>
          <a:noFill/>
        </p:spPr>
        <p:txBody>
          <a:bodyPr wrap="square" rtlCol="0">
            <a:spAutoFit/>
          </a:bodyPr>
          <a:lstStyle/>
          <a:p>
            <a:r>
              <a:rPr lang="en-IN" sz="3600" b="1" spc="600" dirty="0">
                <a:solidFill>
                  <a:schemeClr val="bg1"/>
                </a:solidFill>
                <a:latin typeface="Nexa Bold" panose="02000000000000000000" pitchFamily="50" charset="0"/>
              </a:rPr>
              <a:t>DESIGN</a:t>
            </a:r>
          </a:p>
          <a:p>
            <a:r>
              <a:rPr lang="en-IN" sz="3600" b="1" spc="600" dirty="0">
                <a:solidFill>
                  <a:schemeClr val="bg1"/>
                </a:solidFill>
                <a:latin typeface="Nexa Bold" panose="02000000000000000000" pitchFamily="50" charset="0"/>
              </a:rPr>
              <a:t>AND </a:t>
            </a:r>
          </a:p>
          <a:p>
            <a:r>
              <a:rPr lang="en-IN" sz="3600" b="1" spc="600" dirty="0">
                <a:solidFill>
                  <a:schemeClr val="bg1"/>
                </a:solidFill>
                <a:latin typeface="Nexa Bold" panose="02000000000000000000" pitchFamily="50" charset="0"/>
              </a:rPr>
              <a:t>IMPLEMENTATION</a:t>
            </a:r>
          </a:p>
        </p:txBody>
      </p:sp>
      <p:sp>
        <p:nvSpPr>
          <p:cNvPr id="10" name="TextBox 9">
            <a:extLst>
              <a:ext uri="{FF2B5EF4-FFF2-40B4-BE49-F238E27FC236}">
                <a16:creationId xmlns:a16="http://schemas.microsoft.com/office/drawing/2014/main" id="{6574E8A4-07BB-4B12-BE6F-EFFF9C5549F8}"/>
              </a:ext>
            </a:extLst>
          </p:cNvPr>
          <p:cNvSpPr txBox="1"/>
          <p:nvPr/>
        </p:nvSpPr>
        <p:spPr>
          <a:xfrm>
            <a:off x="368968" y="2756050"/>
            <a:ext cx="6489032" cy="2246769"/>
          </a:xfrm>
          <a:prstGeom prst="rect">
            <a:avLst/>
          </a:prstGeom>
          <a:noFill/>
        </p:spPr>
        <p:txBody>
          <a:bodyPr wrap="square" rtlCol="0">
            <a:spAutoFit/>
          </a:bodyPr>
          <a:lstStyle/>
          <a:p>
            <a:pPr marL="285750" indent="-285750" algn="just">
              <a:buFont typeface="Arial" panose="020B0604020202020204" pitchFamily="34" charset="0"/>
              <a:buChar char="•"/>
            </a:pPr>
            <a:endParaRPr lang="en-IN" sz="2000" spc="300" dirty="0">
              <a:solidFill>
                <a:schemeClr val="bg1"/>
              </a:solidFill>
              <a:latin typeface="Nexa Light" panose="02000000000000000000" pitchFamily="50" charset="0"/>
            </a:endParaRPr>
          </a:p>
          <a:p>
            <a:pPr marL="285750" indent="-285750" algn="just">
              <a:buFont typeface="Arial" panose="020B0604020202020204" pitchFamily="34" charset="0"/>
              <a:buChar char="•"/>
            </a:pPr>
            <a:endParaRPr lang="en-IN" sz="2000" spc="300" dirty="0">
              <a:solidFill>
                <a:schemeClr val="bg1"/>
              </a:solidFill>
              <a:latin typeface="Nexa Light" panose="02000000000000000000" pitchFamily="50" charset="0"/>
            </a:endParaRPr>
          </a:p>
          <a:p>
            <a:pPr marL="285750" indent="-285750" algn="just">
              <a:buFont typeface="Arial" panose="020B0604020202020204" pitchFamily="34" charset="0"/>
              <a:buChar char="•"/>
            </a:pPr>
            <a:endParaRPr lang="en-IN" sz="2000" spc="300" dirty="0">
              <a:solidFill>
                <a:schemeClr val="bg1"/>
              </a:solidFill>
              <a:latin typeface="Nexa Light" panose="02000000000000000000" pitchFamily="50" charset="0"/>
            </a:endParaRPr>
          </a:p>
          <a:p>
            <a:pPr marL="285750" indent="-285750" algn="just">
              <a:buFont typeface="Arial" panose="020B0604020202020204" pitchFamily="34" charset="0"/>
              <a:buChar char="•"/>
            </a:pPr>
            <a:r>
              <a:rPr lang="en-IN" sz="2000" spc="300" dirty="0">
                <a:solidFill>
                  <a:schemeClr val="bg1"/>
                </a:solidFill>
                <a:latin typeface="Nexa Light" panose="02000000000000000000" pitchFamily="50" charset="0"/>
              </a:rPr>
              <a:t>Data Preparation and Pre-processing</a:t>
            </a:r>
          </a:p>
          <a:p>
            <a:pPr marL="285750" indent="-285750" algn="just">
              <a:buFont typeface="Arial" panose="020B0604020202020204" pitchFamily="34" charset="0"/>
              <a:buChar char="•"/>
            </a:pPr>
            <a:r>
              <a:rPr lang="en-IN" sz="2000" spc="300" dirty="0">
                <a:solidFill>
                  <a:schemeClr val="bg1"/>
                </a:solidFill>
                <a:latin typeface="Nexa Light" panose="02000000000000000000" pitchFamily="50" charset="0"/>
              </a:rPr>
              <a:t>SoftMax Approach</a:t>
            </a:r>
          </a:p>
          <a:p>
            <a:pPr marL="285750" indent="-285750" algn="just">
              <a:buFont typeface="Arial" panose="020B0604020202020204" pitchFamily="34" charset="0"/>
              <a:buChar char="•"/>
            </a:pPr>
            <a:r>
              <a:rPr lang="en-IN" sz="2000" spc="300" dirty="0">
                <a:solidFill>
                  <a:schemeClr val="bg1"/>
                </a:solidFill>
                <a:latin typeface="Nexa Light" panose="02000000000000000000" pitchFamily="50" charset="0"/>
              </a:rPr>
              <a:t>Global Max Pooling Approach</a:t>
            </a:r>
          </a:p>
          <a:p>
            <a:pPr marL="285750" indent="-285750" algn="just">
              <a:buFont typeface="Arial" panose="020B0604020202020204" pitchFamily="34" charset="0"/>
              <a:buChar char="•"/>
            </a:pPr>
            <a:r>
              <a:rPr lang="en-IN" sz="2000" spc="300" dirty="0">
                <a:solidFill>
                  <a:schemeClr val="bg1"/>
                </a:solidFill>
                <a:latin typeface="Nexa Light" panose="02000000000000000000" pitchFamily="50" charset="0"/>
              </a:rPr>
              <a:t>Implementation Design</a:t>
            </a:r>
          </a:p>
        </p:txBody>
      </p:sp>
    </p:spTree>
    <p:extLst>
      <p:ext uri="{BB962C8B-B14F-4D97-AF65-F5344CB8AC3E}">
        <p14:creationId xmlns:p14="http://schemas.microsoft.com/office/powerpoint/2010/main" val="2984608995"/>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1CABDC7-DA90-4CB4-B6CB-B1FDBD749298}"/>
              </a:ext>
            </a:extLst>
          </p:cNvPr>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A3567B2-5839-4DDE-B2AA-2FB7D4B8542F}"/>
              </a:ext>
            </a:extLst>
          </p:cNvPr>
          <p:cNvSpPr/>
          <p:nvPr/>
        </p:nvSpPr>
        <p:spPr>
          <a:xfrm>
            <a:off x="417095" y="141341"/>
            <a:ext cx="10409790" cy="461665"/>
          </a:xfrm>
          <a:prstGeom prst="rect">
            <a:avLst/>
          </a:prstGeom>
          <a:solidFill>
            <a:srgbClr val="00B0F0"/>
          </a:solidFill>
        </p:spPr>
        <p:txBody>
          <a:bodyPr wrap="square">
            <a:spAutoFit/>
          </a:bodyPr>
          <a:lstStyle/>
          <a:p>
            <a:pPr algn="just"/>
            <a:r>
              <a:rPr lang="en-IN" sz="2400" spc="300" dirty="0">
                <a:solidFill>
                  <a:schemeClr val="bg1"/>
                </a:solidFill>
                <a:latin typeface="Nexa Light" panose="02000000000000000000" pitchFamily="50" charset="0"/>
              </a:rPr>
              <a:t>Data Preparation and Pre-Processing</a:t>
            </a:r>
          </a:p>
        </p:txBody>
      </p:sp>
      <p:pic>
        <p:nvPicPr>
          <p:cNvPr id="5" name="Picture 4" descr="A screenshot of a social media post&#10;&#10;Description generated with very high confidence">
            <a:extLst>
              <a:ext uri="{FF2B5EF4-FFF2-40B4-BE49-F238E27FC236}">
                <a16:creationId xmlns:a16="http://schemas.microsoft.com/office/drawing/2014/main" id="{620C033B-FB88-494B-8A2C-8D578EBF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55" y="1688485"/>
            <a:ext cx="7504054" cy="4390197"/>
          </a:xfrm>
          <a:prstGeom prst="rect">
            <a:avLst/>
          </a:prstGeom>
        </p:spPr>
      </p:pic>
      <p:sp>
        <p:nvSpPr>
          <p:cNvPr id="13" name="TextBox 12">
            <a:extLst>
              <a:ext uri="{FF2B5EF4-FFF2-40B4-BE49-F238E27FC236}">
                <a16:creationId xmlns:a16="http://schemas.microsoft.com/office/drawing/2014/main" id="{9948FD13-92FE-4AC1-AD06-DC23B84C2786}"/>
              </a:ext>
            </a:extLst>
          </p:cNvPr>
          <p:cNvSpPr txBox="1"/>
          <p:nvPr/>
        </p:nvSpPr>
        <p:spPr>
          <a:xfrm flipH="1">
            <a:off x="379492" y="1080888"/>
            <a:ext cx="10921792" cy="861774"/>
          </a:xfrm>
          <a:prstGeom prst="rect">
            <a:avLst/>
          </a:prstGeom>
          <a:noFill/>
        </p:spPr>
        <p:txBody>
          <a:bodyPr wrap="square" rtlCol="0">
            <a:spAutoFit/>
          </a:bodyPr>
          <a:lstStyle/>
          <a:p>
            <a:r>
              <a:rPr lang="en-IE" sz="2500" dirty="0">
                <a:solidFill>
                  <a:schemeClr val="tx1">
                    <a:lumMod val="65000"/>
                    <a:lumOff val="35000"/>
                  </a:schemeClr>
                </a:solidFill>
                <a:latin typeface="Nexa Bold" panose="02000000000000000000"/>
              </a:rPr>
              <a:t>LSA ARGENTINA SIGN LANGUAGE VIDEO DATASET</a:t>
            </a:r>
          </a:p>
          <a:p>
            <a:endParaRPr lang="en-IE" sz="2500" dirty="0"/>
          </a:p>
        </p:txBody>
      </p:sp>
      <p:sp>
        <p:nvSpPr>
          <p:cNvPr id="15" name="TextBox 14">
            <a:extLst>
              <a:ext uri="{FF2B5EF4-FFF2-40B4-BE49-F238E27FC236}">
                <a16:creationId xmlns:a16="http://schemas.microsoft.com/office/drawing/2014/main" id="{D5CBBD7F-47D3-4B06-A9D2-69BB88CC409E}"/>
              </a:ext>
            </a:extLst>
          </p:cNvPr>
          <p:cNvSpPr txBox="1"/>
          <p:nvPr/>
        </p:nvSpPr>
        <p:spPr>
          <a:xfrm>
            <a:off x="8054502" y="1688485"/>
            <a:ext cx="856034"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64</a:t>
            </a:r>
          </a:p>
        </p:txBody>
      </p:sp>
      <p:sp>
        <p:nvSpPr>
          <p:cNvPr id="16" name="TextBox 15">
            <a:extLst>
              <a:ext uri="{FF2B5EF4-FFF2-40B4-BE49-F238E27FC236}">
                <a16:creationId xmlns:a16="http://schemas.microsoft.com/office/drawing/2014/main" id="{3003EE23-4E02-4BFC-8623-0FA4A14F754A}"/>
              </a:ext>
            </a:extLst>
          </p:cNvPr>
          <p:cNvSpPr txBox="1"/>
          <p:nvPr/>
        </p:nvSpPr>
        <p:spPr>
          <a:xfrm>
            <a:off x="8083685" y="2266160"/>
            <a:ext cx="1536645" cy="600164"/>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Total number of Continuous Sign gestures</a:t>
            </a:r>
          </a:p>
        </p:txBody>
      </p:sp>
      <p:sp>
        <p:nvSpPr>
          <p:cNvPr id="17" name="TextBox 16">
            <a:extLst>
              <a:ext uri="{FF2B5EF4-FFF2-40B4-BE49-F238E27FC236}">
                <a16:creationId xmlns:a16="http://schemas.microsoft.com/office/drawing/2014/main" id="{0FC17AE1-6680-4A85-96AA-9C40816F62C0}"/>
              </a:ext>
            </a:extLst>
          </p:cNvPr>
          <p:cNvSpPr txBox="1"/>
          <p:nvPr/>
        </p:nvSpPr>
        <p:spPr>
          <a:xfrm>
            <a:off x="9706012" y="3402022"/>
            <a:ext cx="1303958" cy="600164"/>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Sign Language Performers</a:t>
            </a:r>
          </a:p>
        </p:txBody>
      </p:sp>
      <p:sp>
        <p:nvSpPr>
          <p:cNvPr id="18" name="TextBox 17">
            <a:extLst>
              <a:ext uri="{FF2B5EF4-FFF2-40B4-BE49-F238E27FC236}">
                <a16:creationId xmlns:a16="http://schemas.microsoft.com/office/drawing/2014/main" id="{B2845D4E-BA68-4260-9A0F-86B69A506E7B}"/>
              </a:ext>
            </a:extLst>
          </p:cNvPr>
          <p:cNvSpPr txBox="1"/>
          <p:nvPr/>
        </p:nvSpPr>
        <p:spPr>
          <a:xfrm>
            <a:off x="8083685" y="4315175"/>
            <a:ext cx="1104920" cy="600164"/>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Total Number of Videos</a:t>
            </a:r>
          </a:p>
        </p:txBody>
      </p:sp>
      <p:sp>
        <p:nvSpPr>
          <p:cNvPr id="19" name="TextBox 18">
            <a:extLst>
              <a:ext uri="{FF2B5EF4-FFF2-40B4-BE49-F238E27FC236}">
                <a16:creationId xmlns:a16="http://schemas.microsoft.com/office/drawing/2014/main" id="{95DA21AA-1939-4830-809C-F1C6B3A71E58}"/>
              </a:ext>
            </a:extLst>
          </p:cNvPr>
          <p:cNvSpPr txBox="1"/>
          <p:nvPr/>
        </p:nvSpPr>
        <p:spPr>
          <a:xfrm>
            <a:off x="9706012" y="2866324"/>
            <a:ext cx="856034"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10</a:t>
            </a:r>
          </a:p>
        </p:txBody>
      </p:sp>
      <p:sp>
        <p:nvSpPr>
          <p:cNvPr id="20" name="TextBox 19">
            <a:extLst>
              <a:ext uri="{FF2B5EF4-FFF2-40B4-BE49-F238E27FC236}">
                <a16:creationId xmlns:a16="http://schemas.microsoft.com/office/drawing/2014/main" id="{C861B948-A8A8-4483-ABFD-14FF74AE102A}"/>
              </a:ext>
            </a:extLst>
          </p:cNvPr>
          <p:cNvSpPr txBox="1"/>
          <p:nvPr/>
        </p:nvSpPr>
        <p:spPr>
          <a:xfrm>
            <a:off x="8054502" y="3752498"/>
            <a:ext cx="1312745"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3200</a:t>
            </a:r>
          </a:p>
        </p:txBody>
      </p:sp>
      <p:sp>
        <p:nvSpPr>
          <p:cNvPr id="21" name="TextBox 20">
            <a:extLst>
              <a:ext uri="{FF2B5EF4-FFF2-40B4-BE49-F238E27FC236}">
                <a16:creationId xmlns:a16="http://schemas.microsoft.com/office/drawing/2014/main" id="{7D78B1C0-A746-49B3-8F4C-BEB78E4FFDAE}"/>
              </a:ext>
            </a:extLst>
          </p:cNvPr>
          <p:cNvSpPr txBox="1"/>
          <p:nvPr/>
        </p:nvSpPr>
        <p:spPr>
          <a:xfrm>
            <a:off x="8990205" y="4976878"/>
            <a:ext cx="2679342" cy="707886"/>
          </a:xfrm>
          <a:prstGeom prst="rect">
            <a:avLst/>
          </a:prstGeom>
          <a:noFill/>
        </p:spPr>
        <p:txBody>
          <a:bodyPr wrap="square" rtlCol="0">
            <a:spAutoFit/>
          </a:bodyPr>
          <a:lstStyle/>
          <a:p>
            <a:r>
              <a:rPr lang="en-IE" sz="4000" dirty="0">
                <a:solidFill>
                  <a:schemeClr val="bg2">
                    <a:lumMod val="50000"/>
                  </a:schemeClr>
                </a:solidFill>
                <a:latin typeface="Nexa Bold" panose="02000000000000000000"/>
              </a:rPr>
              <a:t>1920*1080</a:t>
            </a:r>
          </a:p>
        </p:txBody>
      </p:sp>
      <p:sp>
        <p:nvSpPr>
          <p:cNvPr id="23" name="TextBox 22">
            <a:extLst>
              <a:ext uri="{FF2B5EF4-FFF2-40B4-BE49-F238E27FC236}">
                <a16:creationId xmlns:a16="http://schemas.microsoft.com/office/drawing/2014/main" id="{36B7DD0D-9C59-4B60-9B46-5FAC0821C8E6}"/>
              </a:ext>
            </a:extLst>
          </p:cNvPr>
          <p:cNvSpPr txBox="1"/>
          <p:nvPr/>
        </p:nvSpPr>
        <p:spPr>
          <a:xfrm>
            <a:off x="9811033" y="5554901"/>
            <a:ext cx="1187227" cy="261610"/>
          </a:xfrm>
          <a:prstGeom prst="rect">
            <a:avLst/>
          </a:prstGeom>
          <a:noFill/>
        </p:spPr>
        <p:txBody>
          <a:bodyPr wrap="square" rtlCol="0">
            <a:spAutoFit/>
          </a:bodyPr>
          <a:lstStyle/>
          <a:p>
            <a:pPr algn="just"/>
            <a:r>
              <a:rPr lang="en-IN" sz="1100" b="1" spc="300" dirty="0">
                <a:solidFill>
                  <a:schemeClr val="bg1">
                    <a:lumMod val="50000"/>
                  </a:schemeClr>
                </a:solidFill>
                <a:latin typeface="Nexa Light" panose="02000000000000000000" pitchFamily="50" charset="0"/>
              </a:rPr>
              <a:t>Pixel size</a:t>
            </a:r>
          </a:p>
        </p:txBody>
      </p:sp>
      <p:sp>
        <p:nvSpPr>
          <p:cNvPr id="3" name="TextBox 2">
            <a:extLst>
              <a:ext uri="{FF2B5EF4-FFF2-40B4-BE49-F238E27FC236}">
                <a16:creationId xmlns:a16="http://schemas.microsoft.com/office/drawing/2014/main" id="{A99446E0-FAF0-4825-9386-2E87A9C6FA9C}"/>
              </a:ext>
            </a:extLst>
          </p:cNvPr>
          <p:cNvSpPr txBox="1"/>
          <p:nvPr/>
        </p:nvSpPr>
        <p:spPr>
          <a:xfrm>
            <a:off x="3387457" y="6073430"/>
            <a:ext cx="5464550" cy="1061829"/>
          </a:xfrm>
          <a:prstGeom prst="rect">
            <a:avLst/>
          </a:prstGeom>
          <a:noFill/>
        </p:spPr>
        <p:txBody>
          <a:bodyPr wrap="square" rtlCol="0">
            <a:spAutoFit/>
          </a:bodyPr>
          <a:lstStyle/>
          <a:p>
            <a:r>
              <a:rPr lang="es-ES" sz="900" dirty="0">
                <a:solidFill>
                  <a:srgbClr val="000000"/>
                </a:solidFill>
                <a:latin typeface="Times New Roman" panose="02020603050405020304" pitchFamily="18" charset="0"/>
              </a:rPr>
              <a:t>LSA: An Argentinian Sign Language Dataset’, </a:t>
            </a:r>
            <a:r>
              <a:rPr lang="es-ES" sz="900" i="1" dirty="0">
                <a:solidFill>
                  <a:srgbClr val="000000"/>
                </a:solidFill>
                <a:latin typeface="Times New Roman" panose="02020603050405020304" pitchFamily="18" charset="0"/>
              </a:rPr>
              <a:t>Congreso Argentino de Ciencias de la Computacion (CACIC)</a:t>
            </a:r>
            <a:r>
              <a:rPr lang="es-ES" sz="900" dirty="0">
                <a:solidFill>
                  <a:srgbClr val="000000"/>
                </a:solidFill>
                <a:latin typeface="Times New Roman" panose="02020603050405020304" pitchFamily="18" charset="0"/>
              </a:rPr>
              <a:t>, pp. 794–803.</a:t>
            </a:r>
          </a:p>
          <a:p>
            <a:endParaRPr lang="es-ES" sz="900" dirty="0">
              <a:solidFill>
                <a:srgbClr val="000000"/>
              </a:solidFill>
              <a:latin typeface="Times New Roman" panose="02020603050405020304" pitchFamily="18" charset="0"/>
            </a:endParaRPr>
          </a:p>
          <a:p>
            <a:r>
              <a:rPr lang="en-GB" sz="900" dirty="0" err="1">
                <a:solidFill>
                  <a:srgbClr val="000000"/>
                </a:solidFill>
                <a:latin typeface="Times New Roman" panose="02020603050405020304" pitchFamily="18" charset="0"/>
                <a:cs typeface="Times New Roman" panose="02020603050405020304" pitchFamily="18" charset="0"/>
              </a:rPr>
              <a:t>Gygli</a:t>
            </a:r>
            <a:r>
              <a:rPr lang="en-GB" sz="900" dirty="0">
                <a:solidFill>
                  <a:srgbClr val="000000"/>
                </a:solidFill>
                <a:latin typeface="Times New Roman" panose="02020603050405020304" pitchFamily="18" charset="0"/>
                <a:cs typeface="Times New Roman" panose="02020603050405020304" pitchFamily="18" charset="0"/>
              </a:rPr>
              <a:t>, Michael. Ridiculously Fast Shot Boundary Detection with Fully Convolutional Neural Networks. </a:t>
            </a:r>
            <a:r>
              <a:rPr lang="en-GB" sz="900" dirty="0" err="1">
                <a:solidFill>
                  <a:srgbClr val="000000"/>
                </a:solidFill>
                <a:latin typeface="Times New Roman" panose="02020603050405020304" pitchFamily="18" charset="0"/>
                <a:cs typeface="Times New Roman" panose="02020603050405020304" pitchFamily="18" charset="0"/>
              </a:rPr>
              <a:t>arXiv</a:t>
            </a:r>
            <a:r>
              <a:rPr lang="en-GB" sz="900" dirty="0">
                <a:solidFill>
                  <a:srgbClr val="000000"/>
                </a:solidFill>
                <a:latin typeface="Times New Roman" panose="02020603050405020304" pitchFamily="18" charset="0"/>
                <a:cs typeface="Times New Roman" panose="02020603050405020304" pitchFamily="18" charset="0"/>
              </a:rPr>
              <a:t> May 2017</a:t>
            </a:r>
            <a:endParaRPr lang="en-GB" sz="900" dirty="0">
              <a:latin typeface="Times New Roman" panose="02020603050405020304" pitchFamily="18" charset="0"/>
              <a:cs typeface="Times New Roman" panose="02020603050405020304" pitchFamily="18" charset="0"/>
            </a:endParaRPr>
          </a:p>
          <a:p>
            <a:br>
              <a:rPr lang="en-GB" sz="900" dirty="0"/>
            </a:br>
            <a:endParaRPr lang="en-IE" sz="900" dirty="0"/>
          </a:p>
        </p:txBody>
      </p:sp>
    </p:spTree>
    <p:extLst>
      <p:ext uri="{BB962C8B-B14F-4D97-AF65-F5344CB8AC3E}">
        <p14:creationId xmlns:p14="http://schemas.microsoft.com/office/powerpoint/2010/main" val="74078347"/>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looking at the camera&#10;&#10;Description generated with high confidence">
            <a:extLst>
              <a:ext uri="{FF2B5EF4-FFF2-40B4-BE49-F238E27FC236}">
                <a16:creationId xmlns:a16="http://schemas.microsoft.com/office/drawing/2014/main" id="{9A9708FE-5B10-46EF-9748-B7CD5F07F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149" y="447472"/>
            <a:ext cx="9552561" cy="5505856"/>
          </a:xfrm>
          <a:prstGeom prst="rect">
            <a:avLst/>
          </a:prstGeom>
        </p:spPr>
      </p:pic>
    </p:spTree>
    <p:extLst>
      <p:ext uri="{BB962C8B-B14F-4D97-AF65-F5344CB8AC3E}">
        <p14:creationId xmlns:p14="http://schemas.microsoft.com/office/powerpoint/2010/main" val="3523991152"/>
      </p:ext>
    </p:extLst>
  </p:cSld>
  <p:clrMapOvr>
    <a:masterClrMapping/>
  </p:clrMapOvr>
  <mc:AlternateContent xmlns:mc="http://schemas.openxmlformats.org/markup-compatibility/2006" xmlns:p14="http://schemas.microsoft.com/office/powerpoint/2010/main">
    <mc:Choice Requires="p14">
      <p:transition p14:dur="10" advTm="150000"/>
    </mc:Choice>
    <mc:Fallback xmlns="">
      <p:transition advTm="150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3647</TotalTime>
  <Words>873</Words>
  <Application>Microsoft Office PowerPoint</Application>
  <PresentationFormat>Widescreen</PresentationFormat>
  <Paragraphs>134</Paragraphs>
  <Slides>20</Slides>
  <Notes>11</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20</vt:i4>
      </vt:variant>
    </vt:vector>
  </HeadingPairs>
  <TitlesOfParts>
    <vt:vector size="39" baseType="lpstr">
      <vt:lpstr>游ゴシック</vt:lpstr>
      <vt:lpstr>游ゴシック Light</vt:lpstr>
      <vt:lpstr>Arial</vt:lpstr>
      <vt:lpstr>Calibri</vt:lpstr>
      <vt:lpstr>Calibri Light</vt:lpstr>
      <vt:lpstr>Myanmar Text</vt:lpstr>
      <vt:lpstr>Nexa Bold</vt:lpstr>
      <vt:lpstr>Nexa Light</vt:lpstr>
      <vt:lpstr>Open Sans Condensed</vt:lpstr>
      <vt:lpstr>Open Sans Condensed Light</vt:lpstr>
      <vt:lpstr>Roboto Condensed Light</vt:lpstr>
      <vt:lpstr>Roboto Light</vt:lpstr>
      <vt:lpstr>Spica Neue</vt:lpstr>
      <vt:lpstr>Spica Neue Light</vt:lpstr>
      <vt:lpstr>Times New Roman</vt:lpstr>
      <vt:lpstr>Wingdings</vt:lpstr>
      <vt:lpstr>Office Theme</vt:lpstr>
      <vt:lpstr>Contents</vt:lpstr>
      <vt:lpstr>1_Contents</vt:lpstr>
      <vt:lpstr>PowerPoint Presentation</vt:lpstr>
      <vt:lpstr>PowerPoint Presentation</vt:lpstr>
      <vt:lpstr>PowerPoint Presentation</vt:lpstr>
      <vt:lpstr>PowerPoint Presentation</vt:lpstr>
      <vt:lpstr>WHERE WE ARE GOING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Samridh Sharma</cp:lastModifiedBy>
  <cp:revision>86</cp:revision>
  <dcterms:created xsi:type="dcterms:W3CDTF">2017-07-08T17:04:42Z</dcterms:created>
  <dcterms:modified xsi:type="dcterms:W3CDTF">2019-01-17T23:00:42Z</dcterms:modified>
</cp:coreProperties>
</file>